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1" r:id="rId1"/>
  </p:sldMasterIdLst>
  <p:notesMasterIdLst>
    <p:notesMasterId r:id="rId16"/>
  </p:notesMasterIdLst>
  <p:sldIdLst>
    <p:sldId id="308" r:id="rId2"/>
    <p:sldId id="280" r:id="rId3"/>
    <p:sldId id="281" r:id="rId4"/>
    <p:sldId id="311" r:id="rId5"/>
    <p:sldId id="309" r:id="rId6"/>
    <p:sldId id="310" r:id="rId7"/>
    <p:sldId id="312" r:id="rId8"/>
    <p:sldId id="296" r:id="rId9"/>
    <p:sldId id="313" r:id="rId10"/>
    <p:sldId id="314" r:id="rId11"/>
    <p:sldId id="305" r:id="rId12"/>
    <p:sldId id="316" r:id="rId13"/>
    <p:sldId id="315" r:id="rId14"/>
    <p:sldId id="295" r:id="rId15"/>
  </p:sldIdLst>
  <p:sldSz cx="9144000" cy="6858000" type="screen4x3"/>
  <p:notesSz cx="6858000" cy="9144000"/>
  <p:defaultTextStyle>
    <a:defPPr>
      <a:defRPr lang="en-GB"/>
    </a:defPPr>
    <a:lvl1pPr algn="l" defTabSz="449263" rtl="0" eaLnBrk="0" fontAlgn="base" hangingPunct="0">
      <a:spcBef>
        <a:spcPct val="0"/>
      </a:spcBef>
      <a:spcAft>
        <a:spcPct val="0"/>
      </a:spcAft>
      <a:defRPr kern="1200">
        <a:solidFill>
          <a:schemeClr val="bg1"/>
        </a:solidFill>
        <a:latin typeface="Calibri" panose="020F0502020204030204" pitchFamily="34" charset="0"/>
        <a:ea typeface="ＭＳ Ｐゴシック" panose="020B0600070205080204" pitchFamily="50" charset="-128"/>
        <a:cs typeface="+mn-cs"/>
      </a:defRPr>
    </a:lvl1pPr>
    <a:lvl2pPr marL="742950" indent="-285750" algn="l" defTabSz="449263" rtl="0" eaLnBrk="0" fontAlgn="base" hangingPunct="0">
      <a:spcBef>
        <a:spcPct val="0"/>
      </a:spcBef>
      <a:spcAft>
        <a:spcPct val="0"/>
      </a:spcAft>
      <a:defRPr kern="1200">
        <a:solidFill>
          <a:schemeClr val="bg1"/>
        </a:solidFill>
        <a:latin typeface="Calibri" panose="020F0502020204030204" pitchFamily="34" charset="0"/>
        <a:ea typeface="ＭＳ Ｐゴシック" panose="020B0600070205080204" pitchFamily="50" charset="-128"/>
        <a:cs typeface="+mn-cs"/>
      </a:defRPr>
    </a:lvl2pPr>
    <a:lvl3pPr marL="1143000" indent="-228600" algn="l" defTabSz="449263" rtl="0" eaLnBrk="0" fontAlgn="base" hangingPunct="0">
      <a:spcBef>
        <a:spcPct val="0"/>
      </a:spcBef>
      <a:spcAft>
        <a:spcPct val="0"/>
      </a:spcAft>
      <a:defRPr kern="1200">
        <a:solidFill>
          <a:schemeClr val="bg1"/>
        </a:solidFill>
        <a:latin typeface="Calibri" panose="020F0502020204030204" pitchFamily="34" charset="0"/>
        <a:ea typeface="ＭＳ Ｐゴシック" panose="020B0600070205080204" pitchFamily="50" charset="-128"/>
        <a:cs typeface="+mn-cs"/>
      </a:defRPr>
    </a:lvl3pPr>
    <a:lvl4pPr marL="1600200" indent="-228600" algn="l" defTabSz="449263" rtl="0" eaLnBrk="0" fontAlgn="base" hangingPunct="0">
      <a:spcBef>
        <a:spcPct val="0"/>
      </a:spcBef>
      <a:spcAft>
        <a:spcPct val="0"/>
      </a:spcAft>
      <a:defRPr kern="1200">
        <a:solidFill>
          <a:schemeClr val="bg1"/>
        </a:solidFill>
        <a:latin typeface="Calibri" panose="020F0502020204030204" pitchFamily="34" charset="0"/>
        <a:ea typeface="ＭＳ Ｐゴシック" panose="020B0600070205080204" pitchFamily="50" charset="-128"/>
        <a:cs typeface="+mn-cs"/>
      </a:defRPr>
    </a:lvl4pPr>
    <a:lvl5pPr marL="2057400" indent="-228600" algn="l" defTabSz="449263" rtl="0" eaLnBrk="0" fontAlgn="base" hangingPunct="0">
      <a:spcBef>
        <a:spcPct val="0"/>
      </a:spcBef>
      <a:spcAft>
        <a:spcPct val="0"/>
      </a:spcAft>
      <a:defRPr kern="1200">
        <a:solidFill>
          <a:schemeClr val="bg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ern="1200">
        <a:solidFill>
          <a:schemeClr val="bg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ern="1200">
        <a:solidFill>
          <a:schemeClr val="bg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ern="1200">
        <a:solidFill>
          <a:schemeClr val="bg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ern="1200">
        <a:solidFill>
          <a:schemeClr val="bg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0739" autoAdjust="0"/>
  </p:normalViewPr>
  <p:slideViewPr>
    <p:cSldViewPr>
      <p:cViewPr>
        <p:scale>
          <a:sx n="75" d="100"/>
          <a:sy n="75" d="100"/>
        </p:scale>
        <p:origin x="1548" y="564"/>
      </p:cViewPr>
      <p:guideLst>
        <p:guide orient="horz" pos="2160"/>
        <p:guide pos="2880"/>
      </p:guideLst>
    </p:cSldViewPr>
  </p:slideViewPr>
  <p:outlineViewPr>
    <p:cViewPr varScale="1">
      <p:scale>
        <a:sx n="170" d="200"/>
        <a:sy n="170" d="200"/>
      </p:scale>
      <p:origin x="-780" y="-84"/>
    </p:cViewPr>
  </p:outlineViewPr>
  <p:notesTextViewPr>
    <p:cViewPr>
      <p:scale>
        <a:sx n="1" d="1"/>
        <a:sy n="1" d="1"/>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6D370-7B0B-4801-B9A2-0A18AC3B008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D9D00C8-7E54-457C-8499-72C6EDE84503}">
      <dgm:prSet phldrT="[テキスト]"/>
      <dgm:spPr/>
      <dgm:t>
        <a:bodyPr/>
        <a:lstStyle/>
        <a:p>
          <a:r>
            <a:rPr kumimoji="1" lang="ja-JP" altLang="en-US" dirty="0" smtClean="0"/>
            <a:t>個人データの安全管理のための措置</a:t>
          </a:r>
          <a:endParaRPr kumimoji="1" lang="ja-JP" altLang="en-US" dirty="0"/>
        </a:p>
      </dgm:t>
    </dgm:pt>
    <dgm:pt modelId="{43D9931E-4741-4AA3-B5BE-AC606CB7A360}" type="parTrans" cxnId="{0114B534-B7DD-4AAE-ACD1-37BDD9B6757E}">
      <dgm:prSet/>
      <dgm:spPr/>
      <dgm:t>
        <a:bodyPr/>
        <a:lstStyle/>
        <a:p>
          <a:endParaRPr kumimoji="1" lang="ja-JP" altLang="en-US"/>
        </a:p>
      </dgm:t>
    </dgm:pt>
    <dgm:pt modelId="{D9EF9080-571B-4736-A621-68D516BD9801}" type="sibTrans" cxnId="{0114B534-B7DD-4AAE-ACD1-37BDD9B6757E}">
      <dgm:prSet/>
      <dgm:spPr/>
      <dgm:t>
        <a:bodyPr/>
        <a:lstStyle/>
        <a:p>
          <a:endParaRPr kumimoji="1" lang="ja-JP" altLang="en-US"/>
        </a:p>
      </dgm:t>
    </dgm:pt>
    <dgm:pt modelId="{849B1451-5303-436C-9743-F8C8E7F9A91A}">
      <dgm:prSet phldrT="[テキスト]"/>
      <dgm:spPr/>
      <dgm:t>
        <a:bodyPr/>
        <a:lstStyle/>
        <a:p>
          <a:r>
            <a:rPr kumimoji="1" lang="ja-JP" altLang="en-US" dirty="0" smtClean="0"/>
            <a:t>組織的措置：体制の整備（責任者），社内規定の整備等</a:t>
          </a:r>
          <a:endParaRPr kumimoji="1" lang="ja-JP" altLang="en-US" dirty="0"/>
        </a:p>
      </dgm:t>
    </dgm:pt>
    <dgm:pt modelId="{7BD05AFF-D126-4D1B-98D2-09E5400EE9FF}" type="parTrans" cxnId="{34468C49-EF23-4107-9F39-94726D35FCCE}">
      <dgm:prSet/>
      <dgm:spPr/>
      <dgm:t>
        <a:bodyPr/>
        <a:lstStyle/>
        <a:p>
          <a:endParaRPr kumimoji="1" lang="ja-JP" altLang="en-US"/>
        </a:p>
      </dgm:t>
    </dgm:pt>
    <dgm:pt modelId="{F7AD13C3-C0A1-483A-B6B2-DCFF00F87FBD}" type="sibTrans" cxnId="{34468C49-EF23-4107-9F39-94726D35FCCE}">
      <dgm:prSet/>
      <dgm:spPr/>
      <dgm:t>
        <a:bodyPr/>
        <a:lstStyle/>
        <a:p>
          <a:endParaRPr kumimoji="1" lang="ja-JP" altLang="en-US"/>
        </a:p>
      </dgm:t>
    </dgm:pt>
    <dgm:pt modelId="{875DDDCD-54FC-42E2-9F56-008151B14391}">
      <dgm:prSet phldrT="[テキスト]"/>
      <dgm:spPr/>
      <dgm:t>
        <a:bodyPr/>
        <a:lstStyle/>
        <a:p>
          <a:r>
            <a:rPr kumimoji="1" lang="ja-JP" altLang="en-US" dirty="0" smtClean="0"/>
            <a:t>人的安全措置：研修・教育，誓約書</a:t>
          </a:r>
          <a:endParaRPr kumimoji="1" lang="ja-JP" altLang="en-US" dirty="0"/>
        </a:p>
      </dgm:t>
    </dgm:pt>
    <dgm:pt modelId="{57348A41-4021-4B74-B8A0-C528E3AFCD93}" type="parTrans" cxnId="{726DF1E5-4208-4B31-A608-347A45450705}">
      <dgm:prSet/>
      <dgm:spPr/>
      <dgm:t>
        <a:bodyPr/>
        <a:lstStyle/>
        <a:p>
          <a:endParaRPr kumimoji="1" lang="ja-JP" altLang="en-US"/>
        </a:p>
      </dgm:t>
    </dgm:pt>
    <dgm:pt modelId="{835C027B-7996-4F98-95E9-0F2606799EC0}" type="sibTrans" cxnId="{726DF1E5-4208-4B31-A608-347A45450705}">
      <dgm:prSet/>
      <dgm:spPr/>
      <dgm:t>
        <a:bodyPr/>
        <a:lstStyle/>
        <a:p>
          <a:endParaRPr kumimoji="1" lang="ja-JP" altLang="en-US"/>
        </a:p>
      </dgm:t>
    </dgm:pt>
    <dgm:pt modelId="{1F719CD3-F3FC-4623-894E-82B6F4FF3071}">
      <dgm:prSet phldrT="[テキスト]"/>
      <dgm:spPr/>
      <dgm:t>
        <a:bodyPr/>
        <a:lstStyle/>
        <a:p>
          <a:r>
            <a:rPr kumimoji="1" lang="ja-JP" altLang="en-US" dirty="0" smtClean="0"/>
            <a:t>物理的安全措置：施錠，廃棄</a:t>
          </a:r>
          <a:endParaRPr kumimoji="1" lang="ja-JP" altLang="en-US" dirty="0"/>
        </a:p>
      </dgm:t>
    </dgm:pt>
    <dgm:pt modelId="{6D71C2A6-8D9C-4CC8-907C-5F2249628730}" type="parTrans" cxnId="{A1D11F64-9F86-4702-910B-4CAE8828BDDD}">
      <dgm:prSet/>
      <dgm:spPr/>
      <dgm:t>
        <a:bodyPr/>
        <a:lstStyle/>
        <a:p>
          <a:endParaRPr kumimoji="1" lang="ja-JP" altLang="en-US"/>
        </a:p>
      </dgm:t>
    </dgm:pt>
    <dgm:pt modelId="{7794D732-FD00-4FBA-AF48-7E607C90DECD}" type="sibTrans" cxnId="{A1D11F64-9F86-4702-910B-4CAE8828BDDD}">
      <dgm:prSet/>
      <dgm:spPr/>
      <dgm:t>
        <a:bodyPr/>
        <a:lstStyle/>
        <a:p>
          <a:endParaRPr kumimoji="1" lang="ja-JP" altLang="en-US"/>
        </a:p>
      </dgm:t>
    </dgm:pt>
    <dgm:pt modelId="{2216BE3A-1873-41E2-91D0-47F0104E1787}">
      <dgm:prSet phldrT="[テキスト]"/>
      <dgm:spPr/>
      <dgm:t>
        <a:bodyPr/>
        <a:lstStyle/>
        <a:p>
          <a:r>
            <a:rPr kumimoji="1" lang="ja-JP" altLang="en-US" dirty="0" smtClean="0"/>
            <a:t>技術的安全措置：アクセス制御，不正ソフトウェア対策</a:t>
          </a:r>
          <a:endParaRPr kumimoji="1" lang="ja-JP" altLang="en-US" dirty="0"/>
        </a:p>
      </dgm:t>
    </dgm:pt>
    <dgm:pt modelId="{10268F79-AB8E-42D5-AFEF-FD7E6C462972}" type="parTrans" cxnId="{FE144CFB-FBB9-4D28-BE6F-DCCA934DCB4F}">
      <dgm:prSet/>
      <dgm:spPr/>
      <dgm:t>
        <a:bodyPr/>
        <a:lstStyle/>
        <a:p>
          <a:endParaRPr kumimoji="1" lang="ja-JP" altLang="en-US"/>
        </a:p>
      </dgm:t>
    </dgm:pt>
    <dgm:pt modelId="{A07A8A39-F87C-4450-B0C8-A5213D147D9C}" type="sibTrans" cxnId="{FE144CFB-FBB9-4D28-BE6F-DCCA934DCB4F}">
      <dgm:prSet/>
      <dgm:spPr/>
      <dgm:t>
        <a:bodyPr/>
        <a:lstStyle/>
        <a:p>
          <a:endParaRPr kumimoji="1" lang="ja-JP" altLang="en-US"/>
        </a:p>
      </dgm:t>
    </dgm:pt>
    <dgm:pt modelId="{9FC3D4DD-BB83-4B6D-B5D7-86A802AB029F}">
      <dgm:prSet phldrT="[テキスト]"/>
      <dgm:spPr/>
      <dgm:t>
        <a:bodyPr/>
        <a:lstStyle/>
        <a:p>
          <a:r>
            <a:rPr kumimoji="1" lang="ja-JP" altLang="en-US" dirty="0" smtClean="0"/>
            <a:t>従業員の監督　</a:t>
          </a:r>
          <a:r>
            <a:rPr kumimoji="1" lang="en-US" altLang="ja-JP" dirty="0" smtClean="0"/>
            <a:t>※</a:t>
          </a:r>
          <a:r>
            <a:rPr kumimoji="1" lang="ja-JP" altLang="en-US" dirty="0" smtClean="0"/>
            <a:t>ボランティアも含む</a:t>
          </a:r>
          <a:endParaRPr kumimoji="1" lang="ja-JP" altLang="en-US" dirty="0"/>
        </a:p>
      </dgm:t>
    </dgm:pt>
    <dgm:pt modelId="{CBF5EECC-79FB-4636-9E79-87779664E00A}" type="parTrans" cxnId="{441A842E-D888-4A86-A361-AACBB21B91DF}">
      <dgm:prSet/>
      <dgm:spPr/>
      <dgm:t>
        <a:bodyPr/>
        <a:lstStyle/>
        <a:p>
          <a:endParaRPr kumimoji="1" lang="ja-JP" altLang="en-US"/>
        </a:p>
      </dgm:t>
    </dgm:pt>
    <dgm:pt modelId="{4468E67D-0571-467F-9372-E6C82DFA95AD}" type="sibTrans" cxnId="{441A842E-D888-4A86-A361-AACBB21B91DF}">
      <dgm:prSet/>
      <dgm:spPr/>
      <dgm:t>
        <a:bodyPr/>
        <a:lstStyle/>
        <a:p>
          <a:endParaRPr kumimoji="1" lang="ja-JP" altLang="en-US"/>
        </a:p>
      </dgm:t>
    </dgm:pt>
    <dgm:pt modelId="{36030355-9FB4-4337-AD2D-28E4C762AC70}">
      <dgm:prSet phldrT="[テキスト]"/>
      <dgm:spPr/>
      <dgm:t>
        <a:bodyPr/>
        <a:lstStyle/>
        <a:p>
          <a:r>
            <a:rPr kumimoji="1" lang="ja-JP" altLang="en-US" dirty="0" smtClean="0"/>
            <a:t>安全管理措置の規定の遵守，指導教育</a:t>
          </a:r>
          <a:endParaRPr kumimoji="1" lang="ja-JP" altLang="en-US" dirty="0"/>
        </a:p>
      </dgm:t>
    </dgm:pt>
    <dgm:pt modelId="{2386AFA1-45B7-4002-B3AB-4FBAB1CE8F64}" type="parTrans" cxnId="{CDE1C0A2-301F-4E3D-98CE-AE37C1B5461C}">
      <dgm:prSet/>
      <dgm:spPr/>
      <dgm:t>
        <a:bodyPr/>
        <a:lstStyle/>
        <a:p>
          <a:endParaRPr kumimoji="1" lang="ja-JP" altLang="en-US"/>
        </a:p>
      </dgm:t>
    </dgm:pt>
    <dgm:pt modelId="{A58856E4-C91B-4E3B-B278-A8E07F26AAC9}" type="sibTrans" cxnId="{CDE1C0A2-301F-4E3D-98CE-AE37C1B5461C}">
      <dgm:prSet/>
      <dgm:spPr/>
      <dgm:t>
        <a:bodyPr/>
        <a:lstStyle/>
        <a:p>
          <a:endParaRPr kumimoji="1" lang="ja-JP" altLang="en-US"/>
        </a:p>
      </dgm:t>
    </dgm:pt>
    <dgm:pt modelId="{7B0534AF-A916-4142-9788-9746E2B5CB2A}">
      <dgm:prSet phldrT="[テキスト]"/>
      <dgm:spPr/>
      <dgm:t>
        <a:bodyPr/>
        <a:lstStyle/>
        <a:p>
          <a:r>
            <a:rPr kumimoji="1" lang="ja-JP" altLang="en-US" dirty="0" smtClean="0"/>
            <a:t>委託先の監督</a:t>
          </a:r>
          <a:endParaRPr kumimoji="1" lang="ja-JP" altLang="en-US" dirty="0"/>
        </a:p>
      </dgm:t>
    </dgm:pt>
    <dgm:pt modelId="{B9019D82-3897-40ED-820F-2C792139018C}" type="parTrans" cxnId="{A334F862-FFB5-4B45-B251-0302CE0D2F58}">
      <dgm:prSet/>
      <dgm:spPr/>
      <dgm:t>
        <a:bodyPr/>
        <a:lstStyle/>
        <a:p>
          <a:endParaRPr kumimoji="1" lang="ja-JP" altLang="en-US"/>
        </a:p>
      </dgm:t>
    </dgm:pt>
    <dgm:pt modelId="{4E7D9080-1855-45D3-862F-6D1428D91BA1}" type="sibTrans" cxnId="{A334F862-FFB5-4B45-B251-0302CE0D2F58}">
      <dgm:prSet/>
      <dgm:spPr/>
      <dgm:t>
        <a:bodyPr/>
        <a:lstStyle/>
        <a:p>
          <a:endParaRPr kumimoji="1" lang="ja-JP" altLang="en-US"/>
        </a:p>
      </dgm:t>
    </dgm:pt>
    <dgm:pt modelId="{3BBFFD0B-3928-465F-B0E5-F2B3B71DDCF1}" type="pres">
      <dgm:prSet presAssocID="{DE46D370-7B0B-4801-B9A2-0A18AC3B0085}" presName="linear" presStyleCnt="0">
        <dgm:presLayoutVars>
          <dgm:animLvl val="lvl"/>
          <dgm:resizeHandles val="exact"/>
        </dgm:presLayoutVars>
      </dgm:prSet>
      <dgm:spPr/>
    </dgm:pt>
    <dgm:pt modelId="{C70192EE-3077-4B9F-8514-FF11EB063490}" type="pres">
      <dgm:prSet presAssocID="{AD9D00C8-7E54-457C-8499-72C6EDE84503}" presName="parentText" presStyleLbl="node1" presStyleIdx="0" presStyleCnt="3" custLinFactNeighborX="-1376" custLinFactNeighborY="-949">
        <dgm:presLayoutVars>
          <dgm:chMax val="0"/>
          <dgm:bulletEnabled val="1"/>
        </dgm:presLayoutVars>
      </dgm:prSet>
      <dgm:spPr/>
    </dgm:pt>
    <dgm:pt modelId="{22C87DFD-7511-46BC-8288-A34C47E2BE02}" type="pres">
      <dgm:prSet presAssocID="{AD9D00C8-7E54-457C-8499-72C6EDE84503}" presName="childText" presStyleLbl="revTx" presStyleIdx="0" presStyleCnt="2">
        <dgm:presLayoutVars>
          <dgm:bulletEnabled val="1"/>
        </dgm:presLayoutVars>
      </dgm:prSet>
      <dgm:spPr/>
      <dgm:t>
        <a:bodyPr/>
        <a:lstStyle/>
        <a:p>
          <a:endParaRPr kumimoji="1" lang="ja-JP" altLang="en-US"/>
        </a:p>
      </dgm:t>
    </dgm:pt>
    <dgm:pt modelId="{FF1FFCBF-04C2-455B-9B10-4178F48B74EC}" type="pres">
      <dgm:prSet presAssocID="{9FC3D4DD-BB83-4B6D-B5D7-86A802AB029F}" presName="parentText" presStyleLbl="node1" presStyleIdx="1" presStyleCnt="3">
        <dgm:presLayoutVars>
          <dgm:chMax val="0"/>
          <dgm:bulletEnabled val="1"/>
        </dgm:presLayoutVars>
      </dgm:prSet>
      <dgm:spPr/>
      <dgm:t>
        <a:bodyPr/>
        <a:lstStyle/>
        <a:p>
          <a:endParaRPr kumimoji="1" lang="ja-JP" altLang="en-US"/>
        </a:p>
      </dgm:t>
    </dgm:pt>
    <dgm:pt modelId="{75098896-0C2A-4B7D-AA21-22EA94042ECE}" type="pres">
      <dgm:prSet presAssocID="{9FC3D4DD-BB83-4B6D-B5D7-86A802AB029F}" presName="childText" presStyleLbl="revTx" presStyleIdx="1" presStyleCnt="2">
        <dgm:presLayoutVars>
          <dgm:bulletEnabled val="1"/>
        </dgm:presLayoutVars>
      </dgm:prSet>
      <dgm:spPr/>
      <dgm:t>
        <a:bodyPr/>
        <a:lstStyle/>
        <a:p>
          <a:endParaRPr kumimoji="1" lang="ja-JP" altLang="en-US"/>
        </a:p>
      </dgm:t>
    </dgm:pt>
    <dgm:pt modelId="{84E5BDA1-A38D-40B7-A655-2713648A929B}" type="pres">
      <dgm:prSet presAssocID="{7B0534AF-A916-4142-9788-9746E2B5CB2A}" presName="parentText" presStyleLbl="node1" presStyleIdx="2" presStyleCnt="3">
        <dgm:presLayoutVars>
          <dgm:chMax val="0"/>
          <dgm:bulletEnabled val="1"/>
        </dgm:presLayoutVars>
      </dgm:prSet>
      <dgm:spPr/>
    </dgm:pt>
  </dgm:ptLst>
  <dgm:cxnLst>
    <dgm:cxn modelId="{FDEE99DF-F337-4EF9-8AD4-57453BD9952F}" type="presOf" srcId="{1F719CD3-F3FC-4623-894E-82B6F4FF3071}" destId="{22C87DFD-7511-46BC-8288-A34C47E2BE02}" srcOrd="0" destOrd="2" presId="urn:microsoft.com/office/officeart/2005/8/layout/vList2"/>
    <dgm:cxn modelId="{CDE1C0A2-301F-4E3D-98CE-AE37C1B5461C}" srcId="{9FC3D4DD-BB83-4B6D-B5D7-86A802AB029F}" destId="{36030355-9FB4-4337-AD2D-28E4C762AC70}" srcOrd="0" destOrd="0" parTransId="{2386AFA1-45B7-4002-B3AB-4FBAB1CE8F64}" sibTransId="{A58856E4-C91B-4E3B-B278-A8E07F26AAC9}"/>
    <dgm:cxn modelId="{34468C49-EF23-4107-9F39-94726D35FCCE}" srcId="{AD9D00C8-7E54-457C-8499-72C6EDE84503}" destId="{849B1451-5303-436C-9743-F8C8E7F9A91A}" srcOrd="0" destOrd="0" parTransId="{7BD05AFF-D126-4D1B-98D2-09E5400EE9FF}" sibTransId="{F7AD13C3-C0A1-483A-B6B2-DCFF00F87FBD}"/>
    <dgm:cxn modelId="{3650C361-14C9-44B9-8B7F-3099AEEB70C0}" type="presOf" srcId="{875DDDCD-54FC-42E2-9F56-008151B14391}" destId="{22C87DFD-7511-46BC-8288-A34C47E2BE02}" srcOrd="0" destOrd="1" presId="urn:microsoft.com/office/officeart/2005/8/layout/vList2"/>
    <dgm:cxn modelId="{726DF1E5-4208-4B31-A608-347A45450705}" srcId="{AD9D00C8-7E54-457C-8499-72C6EDE84503}" destId="{875DDDCD-54FC-42E2-9F56-008151B14391}" srcOrd="1" destOrd="0" parTransId="{57348A41-4021-4B74-B8A0-C528E3AFCD93}" sibTransId="{835C027B-7996-4F98-95E9-0F2606799EC0}"/>
    <dgm:cxn modelId="{3266C8DC-80E3-4C2B-8918-6722F427DB38}" type="presOf" srcId="{DE46D370-7B0B-4801-B9A2-0A18AC3B0085}" destId="{3BBFFD0B-3928-465F-B0E5-F2B3B71DDCF1}" srcOrd="0" destOrd="0" presId="urn:microsoft.com/office/officeart/2005/8/layout/vList2"/>
    <dgm:cxn modelId="{75D8D9AF-8144-4DC0-848D-9C9F3EE34D14}" type="presOf" srcId="{9FC3D4DD-BB83-4B6D-B5D7-86A802AB029F}" destId="{FF1FFCBF-04C2-455B-9B10-4178F48B74EC}" srcOrd="0" destOrd="0" presId="urn:microsoft.com/office/officeart/2005/8/layout/vList2"/>
    <dgm:cxn modelId="{2E99A47D-4013-42F7-94AB-601657060003}" type="presOf" srcId="{849B1451-5303-436C-9743-F8C8E7F9A91A}" destId="{22C87DFD-7511-46BC-8288-A34C47E2BE02}" srcOrd="0" destOrd="0" presId="urn:microsoft.com/office/officeart/2005/8/layout/vList2"/>
    <dgm:cxn modelId="{D5862EDC-4F27-4A8D-98C8-82702F35F0BA}" type="presOf" srcId="{7B0534AF-A916-4142-9788-9746E2B5CB2A}" destId="{84E5BDA1-A38D-40B7-A655-2713648A929B}" srcOrd="0" destOrd="0" presId="urn:microsoft.com/office/officeart/2005/8/layout/vList2"/>
    <dgm:cxn modelId="{0114B534-B7DD-4AAE-ACD1-37BDD9B6757E}" srcId="{DE46D370-7B0B-4801-B9A2-0A18AC3B0085}" destId="{AD9D00C8-7E54-457C-8499-72C6EDE84503}" srcOrd="0" destOrd="0" parTransId="{43D9931E-4741-4AA3-B5BE-AC606CB7A360}" sibTransId="{D9EF9080-571B-4736-A621-68D516BD9801}"/>
    <dgm:cxn modelId="{0E46E2FA-118E-49E5-8B1E-A0281620E1D3}" type="presOf" srcId="{AD9D00C8-7E54-457C-8499-72C6EDE84503}" destId="{C70192EE-3077-4B9F-8514-FF11EB063490}" srcOrd="0" destOrd="0" presId="urn:microsoft.com/office/officeart/2005/8/layout/vList2"/>
    <dgm:cxn modelId="{D305DF38-2874-4082-BD1A-5313B7EBB66A}" type="presOf" srcId="{36030355-9FB4-4337-AD2D-28E4C762AC70}" destId="{75098896-0C2A-4B7D-AA21-22EA94042ECE}" srcOrd="0" destOrd="0" presId="urn:microsoft.com/office/officeart/2005/8/layout/vList2"/>
    <dgm:cxn modelId="{A334F862-FFB5-4B45-B251-0302CE0D2F58}" srcId="{DE46D370-7B0B-4801-B9A2-0A18AC3B0085}" destId="{7B0534AF-A916-4142-9788-9746E2B5CB2A}" srcOrd="2" destOrd="0" parTransId="{B9019D82-3897-40ED-820F-2C792139018C}" sibTransId="{4E7D9080-1855-45D3-862F-6D1428D91BA1}"/>
    <dgm:cxn modelId="{FE144CFB-FBB9-4D28-BE6F-DCCA934DCB4F}" srcId="{AD9D00C8-7E54-457C-8499-72C6EDE84503}" destId="{2216BE3A-1873-41E2-91D0-47F0104E1787}" srcOrd="3" destOrd="0" parTransId="{10268F79-AB8E-42D5-AFEF-FD7E6C462972}" sibTransId="{A07A8A39-F87C-4450-B0C8-A5213D147D9C}"/>
    <dgm:cxn modelId="{441A842E-D888-4A86-A361-AACBB21B91DF}" srcId="{DE46D370-7B0B-4801-B9A2-0A18AC3B0085}" destId="{9FC3D4DD-BB83-4B6D-B5D7-86A802AB029F}" srcOrd="1" destOrd="0" parTransId="{CBF5EECC-79FB-4636-9E79-87779664E00A}" sibTransId="{4468E67D-0571-467F-9372-E6C82DFA95AD}"/>
    <dgm:cxn modelId="{A1D11F64-9F86-4702-910B-4CAE8828BDDD}" srcId="{AD9D00C8-7E54-457C-8499-72C6EDE84503}" destId="{1F719CD3-F3FC-4623-894E-82B6F4FF3071}" srcOrd="2" destOrd="0" parTransId="{6D71C2A6-8D9C-4CC8-907C-5F2249628730}" sibTransId="{7794D732-FD00-4FBA-AF48-7E607C90DECD}"/>
    <dgm:cxn modelId="{8A771D1B-98A5-4779-AB88-5B6C089C1C13}" type="presOf" srcId="{2216BE3A-1873-41E2-91D0-47F0104E1787}" destId="{22C87DFD-7511-46BC-8288-A34C47E2BE02}" srcOrd="0" destOrd="3" presId="urn:microsoft.com/office/officeart/2005/8/layout/vList2"/>
    <dgm:cxn modelId="{30E157A2-D57F-4194-A327-2E155F43B7C9}" type="presParOf" srcId="{3BBFFD0B-3928-465F-B0E5-F2B3B71DDCF1}" destId="{C70192EE-3077-4B9F-8514-FF11EB063490}" srcOrd="0" destOrd="0" presId="urn:microsoft.com/office/officeart/2005/8/layout/vList2"/>
    <dgm:cxn modelId="{8C9637EF-EF98-4CC9-82C3-4BCC4728CF55}" type="presParOf" srcId="{3BBFFD0B-3928-465F-B0E5-F2B3B71DDCF1}" destId="{22C87DFD-7511-46BC-8288-A34C47E2BE02}" srcOrd="1" destOrd="0" presId="urn:microsoft.com/office/officeart/2005/8/layout/vList2"/>
    <dgm:cxn modelId="{479AC56E-B1EB-4130-B0C1-9A41D9C461E4}" type="presParOf" srcId="{3BBFFD0B-3928-465F-B0E5-F2B3B71DDCF1}" destId="{FF1FFCBF-04C2-455B-9B10-4178F48B74EC}" srcOrd="2" destOrd="0" presId="urn:microsoft.com/office/officeart/2005/8/layout/vList2"/>
    <dgm:cxn modelId="{C6D3A833-B7A9-4DA8-AF71-0B009611569F}" type="presParOf" srcId="{3BBFFD0B-3928-465F-B0E5-F2B3B71DDCF1}" destId="{75098896-0C2A-4B7D-AA21-22EA94042ECE}" srcOrd="3" destOrd="0" presId="urn:microsoft.com/office/officeart/2005/8/layout/vList2"/>
    <dgm:cxn modelId="{9FC98111-F4E8-4D66-94F4-104B00921206}" type="presParOf" srcId="{3BBFFD0B-3928-465F-B0E5-F2B3B71DDCF1}" destId="{84E5BDA1-A38D-40B7-A655-2713648A929B}"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0192EE-3077-4B9F-8514-FF11EB063490}">
      <dsp:nvSpPr>
        <dsp:cNvPr id="0" name=""/>
        <dsp:cNvSpPr/>
      </dsp:nvSpPr>
      <dsp:spPr>
        <a:xfrm>
          <a:off x="0" y="3"/>
          <a:ext cx="7848872" cy="894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kumimoji="1" lang="ja-JP" altLang="en-US" sz="2600" kern="1200" dirty="0" smtClean="0"/>
            <a:t>個人データの安全管理のための措置</a:t>
          </a:r>
          <a:endParaRPr kumimoji="1" lang="ja-JP" altLang="en-US" sz="2600" kern="1200" dirty="0"/>
        </a:p>
      </dsp:txBody>
      <dsp:txXfrm>
        <a:off x="43645" y="43648"/>
        <a:ext cx="7761582" cy="806772"/>
      </dsp:txXfrm>
    </dsp:sp>
    <dsp:sp modelId="{22C87DFD-7511-46BC-8288-A34C47E2BE02}">
      <dsp:nvSpPr>
        <dsp:cNvPr id="0" name=""/>
        <dsp:cNvSpPr/>
      </dsp:nvSpPr>
      <dsp:spPr>
        <a:xfrm>
          <a:off x="0" y="914496"/>
          <a:ext cx="7848872" cy="2152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33020" rIns="184912" bIns="3302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smtClean="0"/>
            <a:t>組織的措置：体制の整備（責任者），社内規定の整備等</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smtClean="0"/>
            <a:t>人的安全措置：研修・教育，誓約書</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smtClean="0"/>
            <a:t>物理的安全措置：施錠，廃棄</a:t>
          </a:r>
          <a:endParaRPr kumimoji="1" lang="ja-JP" altLang="en-US" sz="2000" kern="1200" dirty="0"/>
        </a:p>
        <a:p>
          <a:pPr marL="228600" lvl="1" indent="-228600" algn="l" defTabSz="889000">
            <a:lnSpc>
              <a:spcPct val="90000"/>
            </a:lnSpc>
            <a:spcBef>
              <a:spcPct val="0"/>
            </a:spcBef>
            <a:spcAft>
              <a:spcPct val="20000"/>
            </a:spcAft>
            <a:buChar char="••"/>
          </a:pPr>
          <a:r>
            <a:rPr kumimoji="1" lang="ja-JP" altLang="en-US" sz="2000" kern="1200" dirty="0" smtClean="0"/>
            <a:t>技術的安全措置：アクセス制御，不正ソフトウェア対策</a:t>
          </a:r>
          <a:endParaRPr kumimoji="1" lang="ja-JP" altLang="en-US" sz="2000" kern="1200" dirty="0"/>
        </a:p>
      </dsp:txBody>
      <dsp:txXfrm>
        <a:off x="0" y="914496"/>
        <a:ext cx="7848872" cy="2152800"/>
      </dsp:txXfrm>
    </dsp:sp>
    <dsp:sp modelId="{FF1FFCBF-04C2-455B-9B10-4178F48B74EC}">
      <dsp:nvSpPr>
        <dsp:cNvPr id="0" name=""/>
        <dsp:cNvSpPr/>
      </dsp:nvSpPr>
      <dsp:spPr>
        <a:xfrm>
          <a:off x="0" y="3067296"/>
          <a:ext cx="7848872" cy="894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kumimoji="1" lang="ja-JP" altLang="en-US" sz="2600" kern="1200" dirty="0" smtClean="0"/>
            <a:t>従業員の監督　</a:t>
          </a:r>
          <a:r>
            <a:rPr kumimoji="1" lang="en-US" altLang="ja-JP" sz="2600" kern="1200" dirty="0" smtClean="0"/>
            <a:t>※</a:t>
          </a:r>
          <a:r>
            <a:rPr kumimoji="1" lang="ja-JP" altLang="en-US" sz="2600" kern="1200" dirty="0" smtClean="0"/>
            <a:t>ボランティアも含む</a:t>
          </a:r>
          <a:endParaRPr kumimoji="1" lang="ja-JP" altLang="en-US" sz="2600" kern="1200" dirty="0"/>
        </a:p>
      </dsp:txBody>
      <dsp:txXfrm>
        <a:off x="43645" y="3110941"/>
        <a:ext cx="7761582" cy="806772"/>
      </dsp:txXfrm>
    </dsp:sp>
    <dsp:sp modelId="{75098896-0C2A-4B7D-AA21-22EA94042ECE}">
      <dsp:nvSpPr>
        <dsp:cNvPr id="0" name=""/>
        <dsp:cNvSpPr/>
      </dsp:nvSpPr>
      <dsp:spPr>
        <a:xfrm>
          <a:off x="0" y="3961358"/>
          <a:ext cx="7848872" cy="52474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9202" tIns="33020" rIns="184912" bIns="33020" numCol="1" spcCol="1270" anchor="t" anchorCtr="0">
          <a:noAutofit/>
        </a:bodyPr>
        <a:lstStyle/>
        <a:p>
          <a:pPr marL="228600" lvl="1" indent="-228600" algn="l" defTabSz="889000">
            <a:lnSpc>
              <a:spcPct val="90000"/>
            </a:lnSpc>
            <a:spcBef>
              <a:spcPct val="0"/>
            </a:spcBef>
            <a:spcAft>
              <a:spcPct val="20000"/>
            </a:spcAft>
            <a:buChar char="••"/>
          </a:pPr>
          <a:r>
            <a:rPr kumimoji="1" lang="ja-JP" altLang="en-US" sz="2000" kern="1200" dirty="0" smtClean="0"/>
            <a:t>安全管理措置の規定の遵守，指導教育</a:t>
          </a:r>
          <a:endParaRPr kumimoji="1" lang="ja-JP" altLang="en-US" sz="2000" kern="1200" dirty="0"/>
        </a:p>
      </dsp:txBody>
      <dsp:txXfrm>
        <a:off x="0" y="3961358"/>
        <a:ext cx="7848872" cy="524745"/>
      </dsp:txXfrm>
    </dsp:sp>
    <dsp:sp modelId="{84E5BDA1-A38D-40B7-A655-2713648A929B}">
      <dsp:nvSpPr>
        <dsp:cNvPr id="0" name=""/>
        <dsp:cNvSpPr/>
      </dsp:nvSpPr>
      <dsp:spPr>
        <a:xfrm>
          <a:off x="0" y="4486103"/>
          <a:ext cx="7848872" cy="894062"/>
        </a:xfrm>
        <a:prstGeom prst="round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a:lnSpc>
              <a:spcPct val="90000"/>
            </a:lnSpc>
            <a:spcBef>
              <a:spcPct val="0"/>
            </a:spcBef>
            <a:spcAft>
              <a:spcPct val="35000"/>
            </a:spcAft>
          </a:pPr>
          <a:r>
            <a:rPr kumimoji="1" lang="ja-JP" altLang="en-US" sz="2600" kern="1200" dirty="0" smtClean="0"/>
            <a:t>委託先の監督</a:t>
          </a:r>
          <a:endParaRPr kumimoji="1" lang="ja-JP" altLang="en-US" sz="2600" kern="1200" dirty="0"/>
        </a:p>
      </dsp:txBody>
      <dsp:txXfrm>
        <a:off x="43645" y="4529748"/>
        <a:ext cx="7761582" cy="806772"/>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AutoShape 1"/>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36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3" name="AutoShape 2"/>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4" name="AutoShape 3"/>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5" name="AutoShape 4"/>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6" name="AutoShape 5"/>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7" name="AutoShape 6"/>
          <p:cNvSpPr>
            <a:spLocks noChangeArrowheads="1"/>
          </p:cNvSpPr>
          <p:nvPr/>
        </p:nvSpPr>
        <p:spPr bwMode="auto">
          <a:xfrm>
            <a:off x="0" y="0"/>
            <a:ext cx="6858000" cy="9144000"/>
          </a:xfrm>
          <a:prstGeom prst="roundRect">
            <a:avLst>
              <a:gd name="adj" fmla="val 23"/>
            </a:avLst>
          </a:prstGeom>
          <a:solidFill>
            <a:srgbClr val="FFFFFF"/>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5128" name="Text Box 7"/>
          <p:cNvSpPr txBox="1">
            <a:spLocks noChangeArrowheads="1"/>
          </p:cNvSpP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2" name="Rectangle 8"/>
          <p:cNvSpPr>
            <a:spLocks noGrp="1" noChangeArrowheads="1"/>
          </p:cNvSpPr>
          <p:nvPr>
            <p:ph type="dt"/>
          </p:nvPr>
        </p:nvSpPr>
        <p:spPr bwMode="auto">
          <a:xfrm>
            <a:off x="3884613" y="0"/>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lvl1pPr algn="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endParaRPr lang="en-US"/>
          </a:p>
        </p:txBody>
      </p:sp>
      <p:sp>
        <p:nvSpPr>
          <p:cNvPr id="5130" name="Rectangle 9"/>
          <p:cNvSpPr>
            <a:spLocks noGrp="1" noChangeArrowheads="1"/>
          </p:cNvSpPr>
          <p:nvPr>
            <p:ph type="sldImg"/>
          </p:nvPr>
        </p:nvSpPr>
        <p:spPr bwMode="auto">
          <a:xfrm>
            <a:off x="1143000" y="685800"/>
            <a:ext cx="4562475" cy="3419475"/>
          </a:xfrm>
          <a:prstGeom prst="rect">
            <a:avLst/>
          </a:prstGeom>
          <a:noFill/>
          <a:ln w="126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 name="Rectangle 10"/>
          <p:cNvSpPr>
            <a:spLocks noGrp="1" noChangeArrowheads="1"/>
          </p:cNvSpPr>
          <p:nvPr>
            <p:ph type="body"/>
          </p:nvPr>
        </p:nvSpPr>
        <p:spPr bwMode="auto">
          <a:xfrm>
            <a:off x="685800" y="4343400"/>
            <a:ext cx="5476875" cy="41052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t" anchorCtr="0" compatLnSpc="1">
            <a:prstTxWarp prst="textNoShape">
              <a:avLst/>
            </a:prstTxWarp>
          </a:bodyPr>
          <a:lstStyle/>
          <a:p>
            <a:pPr lvl="0"/>
            <a:endParaRPr lang="ja-JP" altLang="ja-JP" noProof="0" smtClean="0"/>
          </a:p>
        </p:txBody>
      </p:sp>
      <p:sp>
        <p:nvSpPr>
          <p:cNvPr id="5132" name="Text Box 11"/>
          <p:cNvSpPr txBox="1">
            <a:spLocks noChangeArrowheads="1"/>
          </p:cNvSpPr>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buClr>
                <a:srgbClr val="000000"/>
              </a:buClr>
              <a:buSzPct val="100000"/>
              <a:buFont typeface="Times New Roman" panose="02020603050405020304" pitchFamily="18" charset="0"/>
              <a:buNone/>
            </a:pPr>
            <a:endParaRPr lang="ja-JP" altLang="en-US"/>
          </a:p>
        </p:txBody>
      </p:sp>
      <p:sp>
        <p:nvSpPr>
          <p:cNvPr id="4" name="Rectangle 12"/>
          <p:cNvSpPr>
            <a:spLocks noGrp="1" noChangeArrowheads="1"/>
          </p:cNvSpPr>
          <p:nvPr>
            <p:ph type="sldNum"/>
          </p:nvPr>
        </p:nvSpPr>
        <p:spPr bwMode="auto">
          <a:xfrm>
            <a:off x="3884613" y="8685213"/>
            <a:ext cx="2962275" cy="447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0000" tIns="46800" rIns="90000" bIns="46800" numCol="1" anchor="b" anchorCtr="0" compatLnSpc="1">
            <a:prstTxWarp prst="textNoShape">
              <a:avLst/>
            </a:prstTxWarp>
          </a:bodyPr>
          <a:lstStyle>
            <a:lvl1pPr algn="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defRPr>
            </a:lvl1pPr>
          </a:lstStyle>
          <a:p>
            <a:pPr>
              <a:defRPr/>
            </a:pPr>
            <a:fld id="{C06CE743-AAF2-4094-B64D-E4A1AB4ECDCF}" type="slidenum">
              <a:rPr lang="en-US"/>
              <a:pPr>
                <a:defRPr/>
              </a:pPr>
              <a:t>‹#›</a:t>
            </a:fld>
            <a:endParaRPr lang="en-US"/>
          </a:p>
        </p:txBody>
      </p:sp>
    </p:spTree>
    <p:extLst>
      <p:ext uri="{BB962C8B-B14F-4D97-AF65-F5344CB8AC3E}">
        <p14:creationId xmlns:p14="http://schemas.microsoft.com/office/powerpoint/2010/main" val="1444106686"/>
      </p:ext>
    </p:extLst>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p:cNvSpPr>
            <a:spLocks noGrp="1" noChangeArrowheads="1"/>
          </p:cNvSpPr>
          <p:nvPr>
            <p:ph type="sldNum" sz="quarter"/>
          </p:nvPr>
        </p:nvSpPr>
        <p:spPr>
          <a:noFill/>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fld id="{73B3DACA-5071-406A-BCBC-FEA35FD0551F}" type="slidenum">
              <a:rPr lang="en-US" altLang="ja-JP" smtClean="0">
                <a:solidFill>
                  <a:srgbClr val="000000"/>
                </a:solidFill>
              </a:rPr>
              <a:pPr/>
              <a:t>1</a:t>
            </a:fld>
            <a:endParaRPr lang="en-US" altLang="ja-JP" smtClean="0">
              <a:solidFill>
                <a:srgbClr val="000000"/>
              </a:solidFill>
            </a:endParaRPr>
          </a:p>
        </p:txBody>
      </p:sp>
      <p:sp>
        <p:nvSpPr>
          <p:cNvPr id="7171" name="Rectangle 1"/>
          <p:cNvSpPr txBox="1">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7172" name="Rectangle 2"/>
          <p:cNvSpPr txBox="1">
            <a:spLocks noChangeArrowheads="1"/>
          </p:cNvSpPr>
          <p:nvPr>
            <p:ph type="body" idx="1"/>
          </p:nvPr>
        </p:nvSpPr>
        <p:spPr>
          <a:xfrm>
            <a:off x="673100" y="4687888"/>
            <a:ext cx="5389563" cy="4441825"/>
          </a:xfrm>
          <a:noFill/>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7173"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a:fld id="{9B3F2803-62C3-42E3-B95C-DB74A437DFA8}" type="slidenum">
              <a:rPr lang="en-US" altLang="ja-JP" sz="1200">
                <a:solidFill>
                  <a:srgbClr val="000000"/>
                </a:solidFill>
                <a:latin typeface="Arial" panose="020B0604020202020204" pitchFamily="34" charset="0"/>
              </a:rPr>
              <a:pPr algn="r"/>
              <a:t>1</a:t>
            </a:fld>
            <a:endParaRPr lang="en-US" altLang="ja-JP" sz="1200">
              <a:solidFill>
                <a:srgbClr val="000000"/>
              </a:solidFill>
              <a:latin typeface="Arial" panose="020B0604020202020204" pitchFamily="34" charset="0"/>
            </a:endParaRPr>
          </a:p>
        </p:txBody>
      </p:sp>
    </p:spTree>
    <p:extLst>
      <p:ext uri="{BB962C8B-B14F-4D97-AF65-F5344CB8AC3E}">
        <p14:creationId xmlns:p14="http://schemas.microsoft.com/office/powerpoint/2010/main" val="11709599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00DAA7B0-A1A1-4574-AA93-6DD51970342A}" type="slidenum">
              <a:rPr lang="en-US" altLang="ja-JP" smtClean="0">
                <a:latin typeface="Calibri" panose="020F0502020204030204" pitchFamily="34" charset="0"/>
              </a:rPr>
              <a:pPr>
                <a:spcBef>
                  <a:spcPct val="0"/>
                </a:spcBef>
                <a:buClrTx/>
                <a:buFontTx/>
                <a:buNone/>
              </a:pPr>
              <a:t>11</a:t>
            </a:fld>
            <a:endParaRPr lang="en-US" altLang="ja-JP" smtClean="0">
              <a:latin typeface="Calibri" panose="020F0502020204030204" pitchFamily="34" charset="0"/>
            </a:endParaRPr>
          </a:p>
        </p:txBody>
      </p:sp>
      <p:sp>
        <p:nvSpPr>
          <p:cNvPr id="36867"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6868"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36869"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CD65FC5C-6D19-465D-A7C0-0298F6AD248E}" type="slidenum">
              <a:rPr lang="en-US" altLang="ja-JP">
                <a:latin typeface="Arial" panose="020B0604020202020204" pitchFamily="34" charset="0"/>
              </a:rPr>
              <a:pPr algn="r" eaLnBrk="1" hangingPunct="1">
                <a:spcBef>
                  <a:spcPct val="0"/>
                </a:spcBef>
                <a:buClrTx/>
                <a:buFontTx/>
                <a:buNone/>
              </a:pPr>
              <a:t>11</a:t>
            </a:fld>
            <a:endParaRPr lang="en-US" altLang="ja-JP">
              <a:latin typeface="Arial" panose="020B0604020202020204" pitchFamily="34" charset="0"/>
            </a:endParaRPr>
          </a:p>
        </p:txBody>
      </p:sp>
    </p:spTree>
    <p:extLst>
      <p:ext uri="{BB962C8B-B14F-4D97-AF65-F5344CB8AC3E}">
        <p14:creationId xmlns:p14="http://schemas.microsoft.com/office/powerpoint/2010/main" val="39247582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7F83C7B-A148-442A-980D-FC458DE880E8}" type="slidenum">
              <a:rPr lang="en-US" altLang="ja-JP" smtClean="0">
                <a:latin typeface="Calibri" panose="020F0502020204030204" pitchFamily="34" charset="0"/>
              </a:rPr>
              <a:pPr>
                <a:spcBef>
                  <a:spcPct val="0"/>
                </a:spcBef>
                <a:buClrTx/>
                <a:buFontTx/>
                <a:buNone/>
              </a:pPr>
              <a:t>12</a:t>
            </a:fld>
            <a:endParaRPr lang="en-US" altLang="ja-JP" smtClean="0">
              <a:latin typeface="Calibri" panose="020F0502020204030204" pitchFamily="34" charset="0"/>
            </a:endParaRPr>
          </a:p>
        </p:txBody>
      </p:sp>
      <p:sp>
        <p:nvSpPr>
          <p:cNvPr id="18435"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8437"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065DF92-ADA3-4261-BC05-D4A82B3150E1}" type="slidenum">
              <a:rPr lang="en-US" altLang="ja-JP">
                <a:latin typeface="Arial" panose="020B0604020202020204" pitchFamily="34" charset="0"/>
              </a:rPr>
              <a:pPr algn="r" eaLnBrk="1" hangingPunct="1">
                <a:spcBef>
                  <a:spcPct val="0"/>
                </a:spcBef>
                <a:buClrTx/>
                <a:buFontTx/>
                <a:buNone/>
              </a:pPr>
              <a:t>12</a:t>
            </a:fld>
            <a:endParaRPr lang="en-US" altLang="ja-JP">
              <a:latin typeface="Arial" panose="020B0604020202020204" pitchFamily="34" charset="0"/>
            </a:endParaRPr>
          </a:p>
        </p:txBody>
      </p:sp>
    </p:spTree>
    <p:extLst>
      <p:ext uri="{BB962C8B-B14F-4D97-AF65-F5344CB8AC3E}">
        <p14:creationId xmlns:p14="http://schemas.microsoft.com/office/powerpoint/2010/main" val="29756049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7F83C7B-A148-442A-980D-FC458DE880E8}" type="slidenum">
              <a:rPr lang="en-US" altLang="ja-JP" smtClean="0">
                <a:latin typeface="Calibri" panose="020F0502020204030204" pitchFamily="34" charset="0"/>
              </a:rPr>
              <a:pPr>
                <a:spcBef>
                  <a:spcPct val="0"/>
                </a:spcBef>
                <a:buClrTx/>
                <a:buFontTx/>
                <a:buNone/>
              </a:pPr>
              <a:t>13</a:t>
            </a:fld>
            <a:endParaRPr lang="en-US" altLang="ja-JP" smtClean="0">
              <a:latin typeface="Calibri" panose="020F0502020204030204" pitchFamily="34" charset="0"/>
            </a:endParaRPr>
          </a:p>
        </p:txBody>
      </p:sp>
      <p:sp>
        <p:nvSpPr>
          <p:cNvPr id="18435"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8437"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065DF92-ADA3-4261-BC05-D4A82B3150E1}" type="slidenum">
              <a:rPr lang="en-US" altLang="ja-JP">
                <a:latin typeface="Arial" panose="020B0604020202020204" pitchFamily="34" charset="0"/>
              </a:rPr>
              <a:pPr algn="r" eaLnBrk="1" hangingPunct="1">
                <a:spcBef>
                  <a:spcPct val="0"/>
                </a:spcBef>
                <a:buClrTx/>
                <a:buFontTx/>
                <a:buNone/>
              </a:pPr>
              <a:t>13</a:t>
            </a:fld>
            <a:endParaRPr lang="en-US" altLang="ja-JP">
              <a:latin typeface="Arial" panose="020B0604020202020204" pitchFamily="34" charset="0"/>
            </a:endParaRPr>
          </a:p>
        </p:txBody>
      </p:sp>
    </p:spTree>
    <p:extLst>
      <p:ext uri="{BB962C8B-B14F-4D97-AF65-F5344CB8AC3E}">
        <p14:creationId xmlns:p14="http://schemas.microsoft.com/office/powerpoint/2010/main" val="26366384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12"/>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04635877-A66E-4CAA-8FFB-687200F7E585}" type="slidenum">
              <a:rPr lang="en-US" altLang="ja-JP" smtClean="0">
                <a:latin typeface="Calibri" panose="020F0502020204030204" pitchFamily="34" charset="0"/>
              </a:rPr>
              <a:pPr>
                <a:spcBef>
                  <a:spcPct val="0"/>
                </a:spcBef>
                <a:buClrTx/>
                <a:buFontTx/>
                <a:buNone/>
              </a:pPr>
              <a:t>2</a:t>
            </a:fld>
            <a:endParaRPr lang="en-US" altLang="ja-JP" smtClean="0">
              <a:latin typeface="Calibri" panose="020F0502020204030204" pitchFamily="34" charset="0"/>
            </a:endParaRPr>
          </a:p>
        </p:txBody>
      </p:sp>
      <p:sp>
        <p:nvSpPr>
          <p:cNvPr id="9219" name="Rectangle 1"/>
          <p:cNvSpPr>
            <a:spLocks noChangeArrowheads="1" noTextEdit="1"/>
          </p:cNvSpPr>
          <p:nvPr>
            <p:ph type="sldImg"/>
          </p:nvPr>
        </p:nvSpPr>
        <p:spPr>
          <a:xfrm>
            <a:off x="1143000" y="685800"/>
            <a:ext cx="4572000" cy="342900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9220" name="Rectangle 2"/>
          <p:cNvSpPr>
            <a:spLocks noChangeArrowheads="1"/>
          </p:cNvSpPr>
          <p:nvPr>
            <p:ph type="body" idx="1"/>
          </p:nvPr>
        </p:nvSpPr>
        <p:spPr>
          <a:xfrm>
            <a:off x="685800" y="4297363"/>
            <a:ext cx="5486400" cy="4208462"/>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latin typeface="Calibri" panose="020F0502020204030204" pitchFamily="34" charset="0"/>
              </a:rPr>
              <a:t>プライバシー　自己コントロール権（開示請求）</a:t>
            </a:r>
            <a:endParaRPr lang="en-US" altLang="ja-JP" smtClean="0">
              <a:latin typeface="Calibri" panose="020F0502020204030204" pitchFamily="34" charset="0"/>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ja-JP" altLang="en-US" smtClean="0">
                <a:latin typeface="Calibri" panose="020F0502020204030204" pitchFamily="34" charset="0"/>
              </a:rPr>
              <a:t>ＯＥＣＤ勧告</a:t>
            </a:r>
            <a:endParaRPr lang="en-US" altLang="ja-JP" smtClean="0">
              <a:latin typeface="Calibri" panose="020F0502020204030204" pitchFamily="34" charset="0"/>
            </a:endParaRPr>
          </a:p>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smtClean="0">
              <a:latin typeface="Calibri" panose="020F0502020204030204" pitchFamily="34" charset="0"/>
            </a:endParaRPr>
          </a:p>
        </p:txBody>
      </p:sp>
      <p:sp>
        <p:nvSpPr>
          <p:cNvPr id="9221"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F1BEDA51-32C8-4EDA-94B8-036B306B139B}" type="slidenum">
              <a:rPr lang="en-US" altLang="ja-JP">
                <a:latin typeface="Calibri" panose="020F0502020204030204" pitchFamily="34" charset="0"/>
              </a:rPr>
              <a:pPr algn="r" eaLnBrk="1" hangingPunct="1">
                <a:spcBef>
                  <a:spcPct val="0"/>
                </a:spcBef>
                <a:buClrTx/>
                <a:buFontTx/>
                <a:buNone/>
              </a:pPr>
              <a:t>2</a:t>
            </a:fld>
            <a:endParaRPr lang="en-US" altLang="ja-JP">
              <a:latin typeface="Calibri" panose="020F0502020204030204" pitchFamily="34" charset="0"/>
            </a:endParaRPr>
          </a:p>
        </p:txBody>
      </p:sp>
    </p:spTree>
    <p:extLst>
      <p:ext uri="{BB962C8B-B14F-4D97-AF65-F5344CB8AC3E}">
        <p14:creationId xmlns:p14="http://schemas.microsoft.com/office/powerpoint/2010/main" val="3753169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12"/>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F31721A3-4F1E-4730-BF4B-295C7759A3A5}" type="slidenum">
              <a:rPr lang="en-US" altLang="ja-JP" smtClean="0">
                <a:latin typeface="Calibri" panose="020F0502020204030204" pitchFamily="34" charset="0"/>
              </a:rPr>
              <a:pPr>
                <a:spcBef>
                  <a:spcPct val="0"/>
                </a:spcBef>
                <a:buClrTx/>
                <a:buFontTx/>
                <a:buNone/>
              </a:pPr>
              <a:t>3</a:t>
            </a:fld>
            <a:endParaRPr lang="en-US" altLang="ja-JP" smtClean="0">
              <a:latin typeface="Calibri" panose="020F0502020204030204" pitchFamily="34" charset="0"/>
            </a:endParaRPr>
          </a:p>
        </p:txBody>
      </p:sp>
      <p:sp>
        <p:nvSpPr>
          <p:cNvPr id="11267"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1268"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buClrTx/>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endParaRPr lang="en-US" altLang="ja-JP" dirty="0" smtClean="0">
              <a:latin typeface="Calibri" panose="020F0502020204030204" pitchFamily="34" charset="0"/>
            </a:endParaRPr>
          </a:p>
        </p:txBody>
      </p:sp>
      <p:sp>
        <p:nvSpPr>
          <p:cNvPr id="11269"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32CF28C7-107D-41AB-A97A-3E1BBE7BE16A}" type="slidenum">
              <a:rPr lang="en-US" altLang="ja-JP">
                <a:latin typeface="Calibri" panose="020F0502020204030204" pitchFamily="34" charset="0"/>
              </a:rPr>
              <a:pPr algn="r" eaLnBrk="1" hangingPunct="1">
                <a:spcBef>
                  <a:spcPct val="0"/>
                </a:spcBef>
                <a:buClrTx/>
                <a:buFontTx/>
                <a:buNone/>
              </a:pPr>
              <a:t>3</a:t>
            </a:fld>
            <a:endParaRPr lang="en-US" altLang="ja-JP">
              <a:latin typeface="Calibri" panose="020F0502020204030204" pitchFamily="34" charset="0"/>
            </a:endParaRPr>
          </a:p>
        </p:txBody>
      </p:sp>
    </p:spTree>
    <p:extLst>
      <p:ext uri="{BB962C8B-B14F-4D97-AF65-F5344CB8AC3E}">
        <p14:creationId xmlns:p14="http://schemas.microsoft.com/office/powerpoint/2010/main" val="6738859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7E67ECB5-1994-4DEE-9C74-0C9888544E0E}" type="slidenum">
              <a:rPr lang="en-US" altLang="ja-JP" smtClean="0">
                <a:latin typeface="Calibri" panose="020F0502020204030204" pitchFamily="34" charset="0"/>
              </a:rPr>
              <a:pPr>
                <a:spcBef>
                  <a:spcPct val="0"/>
                </a:spcBef>
                <a:buClrTx/>
                <a:buFontTx/>
                <a:buNone/>
              </a:pPr>
              <a:t>5</a:t>
            </a:fld>
            <a:endParaRPr lang="en-US" altLang="ja-JP" smtClean="0">
              <a:latin typeface="Calibri" panose="020F0502020204030204" pitchFamily="34" charset="0"/>
            </a:endParaRPr>
          </a:p>
        </p:txBody>
      </p:sp>
      <p:sp>
        <p:nvSpPr>
          <p:cNvPr id="14339"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4340"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4341"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1DDF0590-32FD-4BD0-A9BD-FF7D76ED935B}" type="slidenum">
              <a:rPr lang="en-US" altLang="ja-JP">
                <a:latin typeface="Arial" panose="020B0604020202020204" pitchFamily="34" charset="0"/>
              </a:rPr>
              <a:pPr algn="r" eaLnBrk="1" hangingPunct="1">
                <a:spcBef>
                  <a:spcPct val="0"/>
                </a:spcBef>
                <a:buClrTx/>
                <a:buFontTx/>
                <a:buNone/>
              </a:pPr>
              <a:t>5</a:t>
            </a:fld>
            <a:endParaRPr lang="en-US" altLang="ja-JP">
              <a:latin typeface="Arial" panose="020B0604020202020204" pitchFamily="34" charset="0"/>
            </a:endParaRPr>
          </a:p>
        </p:txBody>
      </p:sp>
    </p:spTree>
    <p:extLst>
      <p:ext uri="{BB962C8B-B14F-4D97-AF65-F5344CB8AC3E}">
        <p14:creationId xmlns:p14="http://schemas.microsoft.com/office/powerpoint/2010/main" val="30774090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7349B4F8-4802-494B-A710-6E2F94CE8DB0}" type="slidenum">
              <a:rPr lang="en-US" altLang="ja-JP" smtClean="0">
                <a:latin typeface="Calibri" panose="020F0502020204030204" pitchFamily="34" charset="0"/>
              </a:rPr>
              <a:pPr>
                <a:spcBef>
                  <a:spcPct val="0"/>
                </a:spcBef>
                <a:buClrTx/>
                <a:buFontTx/>
                <a:buNone/>
              </a:pPr>
              <a:t>6</a:t>
            </a:fld>
            <a:endParaRPr lang="en-US" altLang="ja-JP" smtClean="0">
              <a:latin typeface="Calibri" panose="020F0502020204030204" pitchFamily="34" charset="0"/>
            </a:endParaRPr>
          </a:p>
        </p:txBody>
      </p:sp>
      <p:sp>
        <p:nvSpPr>
          <p:cNvPr id="16387"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6389"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60BC50F-800B-44CF-96D2-EDB4FED9C6BA}" type="slidenum">
              <a:rPr lang="en-US" altLang="ja-JP">
                <a:latin typeface="Arial" panose="020B0604020202020204" pitchFamily="34" charset="0"/>
              </a:rPr>
              <a:pPr algn="r" eaLnBrk="1" hangingPunct="1">
                <a:spcBef>
                  <a:spcPct val="0"/>
                </a:spcBef>
                <a:buClrTx/>
                <a:buFontTx/>
                <a:buNone/>
              </a:pPr>
              <a:t>6</a:t>
            </a:fld>
            <a:endParaRPr lang="en-US" altLang="ja-JP">
              <a:latin typeface="Arial" panose="020B0604020202020204" pitchFamily="34" charset="0"/>
            </a:endParaRPr>
          </a:p>
        </p:txBody>
      </p:sp>
    </p:spTree>
    <p:extLst>
      <p:ext uri="{BB962C8B-B14F-4D97-AF65-F5344CB8AC3E}">
        <p14:creationId xmlns:p14="http://schemas.microsoft.com/office/powerpoint/2010/main" val="9290159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6386"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7349B4F8-4802-494B-A710-6E2F94CE8DB0}" type="slidenum">
              <a:rPr lang="en-US" altLang="ja-JP" smtClean="0">
                <a:latin typeface="Calibri" panose="020F0502020204030204" pitchFamily="34" charset="0"/>
              </a:rPr>
              <a:pPr>
                <a:spcBef>
                  <a:spcPct val="0"/>
                </a:spcBef>
                <a:buClrTx/>
                <a:buFontTx/>
                <a:buNone/>
              </a:pPr>
              <a:t>7</a:t>
            </a:fld>
            <a:endParaRPr lang="en-US" altLang="ja-JP" smtClean="0">
              <a:latin typeface="Calibri" panose="020F0502020204030204" pitchFamily="34" charset="0"/>
            </a:endParaRPr>
          </a:p>
        </p:txBody>
      </p:sp>
      <p:sp>
        <p:nvSpPr>
          <p:cNvPr id="16387"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6388"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6389"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B60BC50F-800B-44CF-96D2-EDB4FED9C6BA}" type="slidenum">
              <a:rPr lang="en-US" altLang="ja-JP">
                <a:latin typeface="Arial" panose="020B0604020202020204" pitchFamily="34" charset="0"/>
              </a:rPr>
              <a:pPr algn="r" eaLnBrk="1" hangingPunct="1">
                <a:spcBef>
                  <a:spcPct val="0"/>
                </a:spcBef>
                <a:buClrTx/>
                <a:buFontTx/>
                <a:buNone/>
              </a:pPr>
              <a:t>7</a:t>
            </a:fld>
            <a:endParaRPr lang="en-US" altLang="ja-JP">
              <a:latin typeface="Arial" panose="020B0604020202020204" pitchFamily="34" charset="0"/>
            </a:endParaRPr>
          </a:p>
        </p:txBody>
      </p:sp>
    </p:spTree>
    <p:extLst>
      <p:ext uri="{BB962C8B-B14F-4D97-AF65-F5344CB8AC3E}">
        <p14:creationId xmlns:p14="http://schemas.microsoft.com/office/powerpoint/2010/main" val="15828195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7F83C7B-A148-442A-980D-FC458DE880E8}" type="slidenum">
              <a:rPr lang="en-US" altLang="ja-JP" smtClean="0">
                <a:latin typeface="Calibri" panose="020F0502020204030204" pitchFamily="34" charset="0"/>
              </a:rPr>
              <a:pPr>
                <a:spcBef>
                  <a:spcPct val="0"/>
                </a:spcBef>
                <a:buClrTx/>
                <a:buFontTx/>
                <a:buNone/>
              </a:pPr>
              <a:t>8</a:t>
            </a:fld>
            <a:endParaRPr lang="en-US" altLang="ja-JP" smtClean="0">
              <a:latin typeface="Calibri" panose="020F0502020204030204" pitchFamily="34" charset="0"/>
            </a:endParaRPr>
          </a:p>
        </p:txBody>
      </p:sp>
      <p:sp>
        <p:nvSpPr>
          <p:cNvPr id="18435"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8437"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065DF92-ADA3-4261-BC05-D4A82B3150E1}" type="slidenum">
              <a:rPr lang="en-US" altLang="ja-JP">
                <a:latin typeface="Arial" panose="020B0604020202020204" pitchFamily="34" charset="0"/>
              </a:rPr>
              <a:pPr algn="r" eaLnBrk="1" hangingPunct="1">
                <a:spcBef>
                  <a:spcPct val="0"/>
                </a:spcBef>
                <a:buClrTx/>
                <a:buFontTx/>
                <a:buNone/>
              </a:pPr>
              <a:t>8</a:t>
            </a:fld>
            <a:endParaRPr lang="en-US" altLang="ja-JP">
              <a:latin typeface="Arial" panose="020B0604020202020204" pitchFamily="34" charset="0"/>
            </a:endParaRPr>
          </a:p>
        </p:txBody>
      </p:sp>
    </p:spTree>
    <p:extLst>
      <p:ext uri="{BB962C8B-B14F-4D97-AF65-F5344CB8AC3E}">
        <p14:creationId xmlns:p14="http://schemas.microsoft.com/office/powerpoint/2010/main" val="23466827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7F83C7B-A148-442A-980D-FC458DE880E8}" type="slidenum">
              <a:rPr lang="en-US" altLang="ja-JP" smtClean="0">
                <a:latin typeface="Calibri" panose="020F0502020204030204" pitchFamily="34" charset="0"/>
              </a:rPr>
              <a:pPr>
                <a:spcBef>
                  <a:spcPct val="0"/>
                </a:spcBef>
                <a:buClrTx/>
                <a:buFontTx/>
                <a:buNone/>
              </a:pPr>
              <a:t>9</a:t>
            </a:fld>
            <a:endParaRPr lang="en-US" altLang="ja-JP" smtClean="0">
              <a:latin typeface="Calibri" panose="020F0502020204030204" pitchFamily="34" charset="0"/>
            </a:endParaRPr>
          </a:p>
        </p:txBody>
      </p:sp>
      <p:sp>
        <p:nvSpPr>
          <p:cNvPr id="18435"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8437"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065DF92-ADA3-4261-BC05-D4A82B3150E1}" type="slidenum">
              <a:rPr lang="en-US" altLang="ja-JP">
                <a:latin typeface="Arial" panose="020B0604020202020204" pitchFamily="34" charset="0"/>
              </a:rPr>
              <a:pPr algn="r" eaLnBrk="1" hangingPunct="1">
                <a:spcBef>
                  <a:spcPct val="0"/>
                </a:spcBef>
                <a:buClrTx/>
                <a:buFontTx/>
                <a:buNone/>
              </a:pPr>
              <a:t>9</a:t>
            </a:fld>
            <a:endParaRPr lang="en-US" altLang="ja-JP">
              <a:latin typeface="Arial" panose="020B0604020202020204" pitchFamily="34" charset="0"/>
            </a:endParaRPr>
          </a:p>
        </p:txBody>
      </p:sp>
    </p:spTree>
    <p:extLst>
      <p:ext uri="{BB962C8B-B14F-4D97-AF65-F5344CB8AC3E}">
        <p14:creationId xmlns:p14="http://schemas.microsoft.com/office/powerpoint/2010/main" val="3191891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434" name="Rectangle 7"/>
          <p:cNvSpPr>
            <a:spLocks noGrp="1" noChangeArrowheads="1"/>
          </p:cNvSpPr>
          <p:nvPr>
            <p:ph type="sldNum" sz="quarter"/>
          </p:nvPr>
        </p:nvSpPr>
        <p:spPr>
          <a:noFill/>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defRPr>
            </a:lvl9pPr>
          </a:lstStyle>
          <a:p>
            <a:pPr>
              <a:spcBef>
                <a:spcPct val="0"/>
              </a:spcBef>
              <a:buClrTx/>
              <a:buFontTx/>
              <a:buNone/>
            </a:pPr>
            <a:fld id="{57F83C7B-A148-442A-980D-FC458DE880E8}" type="slidenum">
              <a:rPr lang="en-US" altLang="ja-JP" smtClean="0">
                <a:latin typeface="Calibri" panose="020F0502020204030204" pitchFamily="34" charset="0"/>
              </a:rPr>
              <a:pPr>
                <a:spcBef>
                  <a:spcPct val="0"/>
                </a:spcBef>
                <a:buClrTx/>
                <a:buFontTx/>
                <a:buNone/>
              </a:pPr>
              <a:t>10</a:t>
            </a:fld>
            <a:endParaRPr lang="en-US" altLang="ja-JP" smtClean="0">
              <a:latin typeface="Calibri" panose="020F0502020204030204" pitchFamily="34" charset="0"/>
            </a:endParaRPr>
          </a:p>
        </p:txBody>
      </p:sp>
      <p:sp>
        <p:nvSpPr>
          <p:cNvPr id="18435" name="Rectangle 1"/>
          <p:cNvSpPr>
            <a:spLocks noChangeArrowheads="1" noTextEdit="1"/>
          </p:cNvSpPr>
          <p:nvPr>
            <p:ph type="sldImg"/>
          </p:nvPr>
        </p:nvSpPr>
        <p:spPr>
          <a:xfrm>
            <a:off x="900113" y="739775"/>
            <a:ext cx="4935537" cy="3702050"/>
          </a:xfrm>
          <a:solidFill>
            <a:srgbClr val="FFFFFF"/>
          </a:solidFill>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18436" name="Rectangle 2"/>
          <p:cNvSpPr>
            <a:spLocks noChangeArrowheads="1"/>
          </p:cNvSpPr>
          <p:nvPr>
            <p:ph type="body" idx="1"/>
          </p:nvPr>
        </p:nvSpPr>
        <p:spPr>
          <a:xfrm>
            <a:off x="673100" y="4687888"/>
            <a:ext cx="5389563" cy="4441825"/>
          </a:xfrm>
          <a:noFill/>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spcBef>
                <a:spcPts val="45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mtClean="0">
              <a:ea typeface="ＭＳ Ｐ明朝" panose="02020600040205080304" pitchFamily="18" charset="-128"/>
            </a:endParaRPr>
          </a:p>
        </p:txBody>
      </p:sp>
      <p:sp>
        <p:nvSpPr>
          <p:cNvPr id="18437" name="Text Box 3"/>
          <p:cNvSpPr txBox="1">
            <a:spLocks noChangeArrowheads="1"/>
          </p:cNvSpPr>
          <p:nvPr/>
        </p:nvSpPr>
        <p:spPr bwMode="auto">
          <a:xfrm>
            <a:off x="3814763" y="9374188"/>
            <a:ext cx="2919412" cy="4937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1pPr>
            <a:lvl2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2pPr>
            <a:lvl3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3pPr>
            <a:lvl4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4pPr>
            <a:lvl5pPr>
              <a:spcBef>
                <a:spcPct val="30000"/>
              </a:spcBef>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anose="02020603050405020304" pitchFamily="18" charset="0"/>
              </a:defRPr>
            </a:lvl9pPr>
          </a:lstStyle>
          <a:p>
            <a:pPr algn="r" eaLnBrk="1" hangingPunct="1">
              <a:spcBef>
                <a:spcPct val="0"/>
              </a:spcBef>
              <a:buClrTx/>
              <a:buFontTx/>
              <a:buNone/>
            </a:pPr>
            <a:fld id="{0065DF92-ADA3-4261-BC05-D4A82B3150E1}" type="slidenum">
              <a:rPr lang="en-US" altLang="ja-JP">
                <a:latin typeface="Arial" panose="020B0604020202020204" pitchFamily="34" charset="0"/>
              </a:rPr>
              <a:pPr algn="r" eaLnBrk="1" hangingPunct="1">
                <a:spcBef>
                  <a:spcPct val="0"/>
                </a:spcBef>
                <a:buClrTx/>
                <a:buFontTx/>
                <a:buNone/>
              </a:pPr>
              <a:t>10</a:t>
            </a:fld>
            <a:endParaRPr lang="en-US" altLang="ja-JP">
              <a:latin typeface="Arial" panose="020B0604020202020204" pitchFamily="34" charset="0"/>
            </a:endParaRPr>
          </a:p>
        </p:txBody>
      </p:sp>
    </p:spTree>
    <p:extLst>
      <p:ext uri="{BB962C8B-B14F-4D97-AF65-F5344CB8AC3E}">
        <p14:creationId xmlns:p14="http://schemas.microsoft.com/office/powerpoint/2010/main" val="634195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4" name="Group 6"/>
          <p:cNvGrpSpPr>
            <a:grpSpLocks/>
          </p:cNvGrpSpPr>
          <p:nvPr/>
        </p:nvGrpSpPr>
        <p:grpSpPr bwMode="auto">
          <a:xfrm>
            <a:off x="-7938" y="-7938"/>
            <a:ext cx="9169401" cy="6873876"/>
            <a:chOff x="-8466" y="-8468"/>
            <a:chExt cx="9169804" cy="6874935"/>
          </a:xfrm>
        </p:grpSpPr>
        <p:cxnSp>
          <p:nvCxnSpPr>
            <p:cNvPr id="5" name="Straight Connector 16"/>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17"/>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130595" y="2404534"/>
            <a:ext cx="5826719" cy="1646302"/>
          </a:xfrm>
        </p:spPr>
        <p:txBody>
          <a:bodyPr anchor="b">
            <a:noAutofit/>
          </a:bodyPr>
          <a:lstStyle>
            <a:lvl1pPr algn="r">
              <a:defRPr sz="5400">
                <a:solidFill>
                  <a:schemeClr val="accent1"/>
                </a:solidFill>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30595" y="4050834"/>
            <a:ext cx="5826719"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15" name="Date Placeholder 3"/>
          <p:cNvSpPr>
            <a:spLocks noGrp="1"/>
          </p:cNvSpPr>
          <p:nvPr>
            <p:ph type="dt" sz="half" idx="10"/>
          </p:nvPr>
        </p:nvSpPr>
        <p:spPr/>
        <p:txBody>
          <a:bodyPr/>
          <a:lstStyle>
            <a:lvl1pPr>
              <a:defRPr/>
            </a:lvl1pPr>
          </a:lstStyle>
          <a:p>
            <a:pPr>
              <a:defRPr/>
            </a:pPr>
            <a:endParaRPr lang="en-US"/>
          </a:p>
        </p:txBody>
      </p:sp>
      <p:sp>
        <p:nvSpPr>
          <p:cNvPr id="16" name="Footer Placeholder 4"/>
          <p:cNvSpPr>
            <a:spLocks noGrp="1"/>
          </p:cNvSpPr>
          <p:nvPr>
            <p:ph type="ftr" sz="quarter" idx="11"/>
          </p:nvPr>
        </p:nvSpPr>
        <p:spPr/>
        <p:txBody>
          <a:bodyPr/>
          <a:lstStyle>
            <a:lvl1pPr>
              <a:defRPr/>
            </a:lvl1pPr>
          </a:lstStyle>
          <a:p>
            <a:pPr>
              <a:defRPr/>
            </a:pPr>
            <a:endParaRPr lang="en-US"/>
          </a:p>
        </p:txBody>
      </p:sp>
      <p:sp>
        <p:nvSpPr>
          <p:cNvPr id="17" name="Slide Number Placeholder 5"/>
          <p:cNvSpPr>
            <a:spLocks noGrp="1"/>
          </p:cNvSpPr>
          <p:nvPr>
            <p:ph type="sldNum" sz="quarter" idx="12"/>
          </p:nvPr>
        </p:nvSpPr>
        <p:spPr/>
        <p:txBody>
          <a:bodyPr/>
          <a:lstStyle>
            <a:lvl1pPr>
              <a:defRPr/>
            </a:lvl1pPr>
          </a:lstStyle>
          <a:p>
            <a:pPr>
              <a:defRPr/>
            </a:pPr>
            <a:fld id="{22922A94-79A1-4E8A-B397-5895E286A8F4}" type="slidenum">
              <a:rPr lang="en-US"/>
              <a:pPr>
                <a:defRPr/>
              </a:pPr>
              <a:t>‹#›</a:t>
            </a:fld>
            <a:endParaRPr lang="en-US"/>
          </a:p>
        </p:txBody>
      </p:sp>
    </p:spTree>
    <p:extLst>
      <p:ext uri="{BB962C8B-B14F-4D97-AF65-F5344CB8AC3E}">
        <p14:creationId xmlns:p14="http://schemas.microsoft.com/office/powerpoint/2010/main" val="868420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3403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600" y="4470400"/>
            <a:ext cx="6347714"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EFD0480-915D-4285-BE90-4F4199CDC004}" type="slidenum">
              <a:rPr lang="en-US"/>
              <a:pPr>
                <a:defRPr/>
              </a:pPr>
              <a:t>‹#›</a:t>
            </a:fld>
            <a:endParaRPr lang="en-US"/>
          </a:p>
        </p:txBody>
      </p:sp>
    </p:spTree>
    <p:extLst>
      <p:ext uri="{BB962C8B-B14F-4D97-AF65-F5344CB8AC3E}">
        <p14:creationId xmlns:p14="http://schemas.microsoft.com/office/powerpoint/2010/main" val="689777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ja-JP" sz="8000">
                <a:solidFill>
                  <a:srgbClr val="C0E474"/>
                </a:solidFill>
                <a:latin typeface="Arial" panose="020B0604020202020204" pitchFamily="34" charset="0"/>
              </a:rPr>
              <a:t>“</a:t>
            </a:r>
          </a:p>
        </p:txBody>
      </p:sp>
      <p:sp>
        <p:nvSpPr>
          <p:cNvPr id="6" name="TextBox 24"/>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ja-JP"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1101074" y="3632200"/>
            <a:ext cx="541980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470400"/>
            <a:ext cx="6347715"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9115174D-1A32-4418-A533-008C51D817DA}" type="slidenum">
              <a:rPr lang="en-US"/>
              <a:pPr>
                <a:defRPr/>
              </a:pPr>
              <a:t>‹#›</a:t>
            </a:fld>
            <a:endParaRPr lang="en-US"/>
          </a:p>
        </p:txBody>
      </p:sp>
    </p:spTree>
    <p:extLst>
      <p:ext uri="{BB962C8B-B14F-4D97-AF65-F5344CB8AC3E}">
        <p14:creationId xmlns:p14="http://schemas.microsoft.com/office/powerpoint/2010/main" val="75756887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09598" y="1931988"/>
            <a:ext cx="6347715" cy="2595460"/>
          </a:xfrm>
        </p:spPr>
        <p:txBody>
          <a:bodyPr anchor="b">
            <a:normAutofit/>
          </a:bodyPr>
          <a:lstStyle>
            <a:lvl1pPr algn="l">
              <a:defRPr sz="44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1DCB8E9-04F9-4BB0-9202-8151304F9D8F}" type="slidenum">
              <a:rPr lang="en-US"/>
              <a:pPr>
                <a:defRPr/>
              </a:pPr>
              <a:t>‹#›</a:t>
            </a:fld>
            <a:endParaRPr lang="en-US"/>
          </a:p>
        </p:txBody>
      </p:sp>
    </p:spTree>
    <p:extLst>
      <p:ext uri="{BB962C8B-B14F-4D97-AF65-F5344CB8AC3E}">
        <p14:creationId xmlns:p14="http://schemas.microsoft.com/office/powerpoint/2010/main" val="5318874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5" name="TextBox 23"/>
          <p:cNvSpPr txBox="1">
            <a:spLocks noChangeArrowheads="1"/>
          </p:cNvSpPr>
          <p:nvPr/>
        </p:nvSpPr>
        <p:spPr bwMode="auto">
          <a:xfrm>
            <a:off x="482600" y="790575"/>
            <a:ext cx="457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ja-JP" sz="8000">
                <a:solidFill>
                  <a:srgbClr val="C0E474"/>
                </a:solidFill>
                <a:latin typeface="Arial" panose="020B0604020202020204" pitchFamily="34" charset="0"/>
              </a:rPr>
              <a:t>“</a:t>
            </a:r>
          </a:p>
        </p:txBody>
      </p:sp>
      <p:sp>
        <p:nvSpPr>
          <p:cNvPr id="6" name="TextBox 24"/>
          <p:cNvSpPr txBox="1">
            <a:spLocks noChangeArrowheads="1"/>
          </p:cNvSpPr>
          <p:nvPr/>
        </p:nvSpPr>
        <p:spPr bwMode="auto">
          <a:xfrm>
            <a:off x="6748463" y="2886075"/>
            <a:ext cx="457200" cy="585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altLang="ja-JP" sz="8000">
                <a:solidFill>
                  <a:srgbClr val="C0E474"/>
                </a:solidFill>
                <a:latin typeface="Arial" panose="020B0604020202020204" pitchFamily="34" charset="0"/>
              </a:rPr>
              <a:t>”</a:t>
            </a:r>
          </a:p>
        </p:txBody>
      </p:sp>
      <p:sp>
        <p:nvSpPr>
          <p:cNvPr id="2" name="Title 1"/>
          <p:cNvSpPr>
            <a:spLocks noGrp="1"/>
          </p:cNvSpPr>
          <p:nvPr>
            <p:ph type="title"/>
          </p:nvPr>
        </p:nvSpPr>
        <p:spPr>
          <a:xfrm>
            <a:off x="774885" y="609600"/>
            <a:ext cx="6072182"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7" name="Date Placeholder 3"/>
          <p:cNvSpPr>
            <a:spLocks noGrp="1"/>
          </p:cNvSpPr>
          <p:nvPr>
            <p:ph type="dt" sz="half" idx="14"/>
          </p:nvPr>
        </p:nvSpPr>
        <p:spPr/>
        <p:txBody>
          <a:bodyPr/>
          <a:lstStyle>
            <a:lvl1pPr>
              <a:defRPr/>
            </a:lvl1pPr>
          </a:lstStyle>
          <a:p>
            <a:pPr>
              <a:defRPr/>
            </a:pPr>
            <a:endParaRPr lang="en-US"/>
          </a:p>
        </p:txBody>
      </p:sp>
      <p:sp>
        <p:nvSpPr>
          <p:cNvPr id="8" name="Footer Placeholder 4"/>
          <p:cNvSpPr>
            <a:spLocks noGrp="1"/>
          </p:cNvSpPr>
          <p:nvPr>
            <p:ph type="ftr" sz="quarter" idx="15"/>
          </p:nvPr>
        </p:nvSpPr>
        <p:spPr/>
        <p:txBody>
          <a:bodyPr/>
          <a:lstStyle>
            <a:lvl1pPr>
              <a:defRPr/>
            </a:lvl1pPr>
          </a:lstStyle>
          <a:p>
            <a:pPr>
              <a:defRPr/>
            </a:pPr>
            <a:endParaRPr lang="en-US"/>
          </a:p>
        </p:txBody>
      </p:sp>
      <p:sp>
        <p:nvSpPr>
          <p:cNvPr id="9" name="Slide Number Placeholder 5"/>
          <p:cNvSpPr>
            <a:spLocks noGrp="1"/>
          </p:cNvSpPr>
          <p:nvPr>
            <p:ph type="sldNum" sz="quarter" idx="16"/>
          </p:nvPr>
        </p:nvSpPr>
        <p:spPr/>
        <p:txBody>
          <a:bodyPr/>
          <a:lstStyle>
            <a:lvl1pPr>
              <a:defRPr/>
            </a:lvl1pPr>
          </a:lstStyle>
          <a:p>
            <a:pPr>
              <a:defRPr/>
            </a:pPr>
            <a:fld id="{AE98839D-88F9-4A27-8A2E-C6F5574268CA}" type="slidenum">
              <a:rPr lang="en-US"/>
              <a:pPr>
                <a:defRPr/>
              </a:pPr>
              <a:t>‹#›</a:t>
            </a:fld>
            <a:endParaRPr lang="en-US"/>
          </a:p>
        </p:txBody>
      </p:sp>
    </p:spTree>
    <p:extLst>
      <p:ext uri="{BB962C8B-B14F-4D97-AF65-F5344CB8AC3E}">
        <p14:creationId xmlns:p14="http://schemas.microsoft.com/office/powerpoint/2010/main" val="40825092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15848" y="609600"/>
            <a:ext cx="6341465" cy="3022600"/>
          </a:xfrm>
        </p:spPr>
        <p:txBody>
          <a:bodyPr anchor="ctr">
            <a:normAutofit/>
          </a:bodyPr>
          <a:lstStyle>
            <a:lvl1pPr algn="l">
              <a:defRPr sz="4400" b="0" cap="none"/>
            </a:lvl1pPr>
          </a:lstStyle>
          <a:p>
            <a:r>
              <a:rPr lang="ja-JP" altLang="en-US" smtClean="0"/>
              <a:t>マスター タイトルの書式設定</a:t>
            </a:r>
            <a:endParaRPr lang="en-US" dirty="0"/>
          </a:p>
        </p:txBody>
      </p:sp>
      <p:sp>
        <p:nvSpPr>
          <p:cNvPr id="23" name="Text Placeholder 9"/>
          <p:cNvSpPr>
            <a:spLocks noGrp="1"/>
          </p:cNvSpPr>
          <p:nvPr>
            <p:ph type="body" sz="quarter" idx="13"/>
          </p:nvPr>
        </p:nvSpPr>
        <p:spPr>
          <a:xfrm>
            <a:off x="609597" y="4013200"/>
            <a:ext cx="6347716"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609598" y="4527448"/>
            <a:ext cx="6347715"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5" name="Date Placeholder 3"/>
          <p:cNvSpPr>
            <a:spLocks noGrp="1"/>
          </p:cNvSpPr>
          <p:nvPr>
            <p:ph type="dt" sz="half" idx="14"/>
          </p:nvPr>
        </p:nvSpPr>
        <p:spPr/>
        <p:txBody>
          <a:bodyPr/>
          <a:lstStyle>
            <a:lvl1pPr>
              <a:defRPr/>
            </a:lvl1pPr>
          </a:lstStyle>
          <a:p>
            <a:pPr>
              <a:defRPr/>
            </a:pPr>
            <a:endParaRPr lang="en-US"/>
          </a:p>
        </p:txBody>
      </p:sp>
      <p:sp>
        <p:nvSpPr>
          <p:cNvPr id="6" name="Footer Placeholder 4"/>
          <p:cNvSpPr>
            <a:spLocks noGrp="1"/>
          </p:cNvSpPr>
          <p:nvPr>
            <p:ph type="ftr" sz="quarter" idx="15"/>
          </p:nvPr>
        </p:nvSpPr>
        <p:spPr/>
        <p:txBody>
          <a:bodyPr/>
          <a:lstStyle>
            <a:lvl1pPr>
              <a:defRPr/>
            </a:lvl1pPr>
          </a:lstStyle>
          <a:p>
            <a:pPr>
              <a:defRPr/>
            </a:pPr>
            <a:endParaRPr lang="en-US"/>
          </a:p>
        </p:txBody>
      </p:sp>
      <p:sp>
        <p:nvSpPr>
          <p:cNvPr id="7" name="Slide Number Placeholder 5"/>
          <p:cNvSpPr>
            <a:spLocks noGrp="1"/>
          </p:cNvSpPr>
          <p:nvPr>
            <p:ph type="sldNum" sz="quarter" idx="16"/>
          </p:nvPr>
        </p:nvSpPr>
        <p:spPr/>
        <p:txBody>
          <a:bodyPr/>
          <a:lstStyle>
            <a:lvl1pPr>
              <a:defRPr/>
            </a:lvl1pPr>
          </a:lstStyle>
          <a:p>
            <a:pPr>
              <a:defRPr/>
            </a:pPr>
            <a:fld id="{A801B65B-A0E0-4856-9D46-D033AE98AC69}" type="slidenum">
              <a:rPr lang="en-US"/>
              <a:pPr>
                <a:defRPr/>
              </a:pPr>
              <a:t>‹#›</a:t>
            </a:fld>
            <a:endParaRPr lang="en-US"/>
          </a:p>
        </p:txBody>
      </p:sp>
    </p:spTree>
    <p:extLst>
      <p:ext uri="{BB962C8B-B14F-4D97-AF65-F5344CB8AC3E}">
        <p14:creationId xmlns:p14="http://schemas.microsoft.com/office/powerpoint/2010/main" val="1155455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1424397-D6BA-4B13-AD6A-CC84EFA0D47E}" type="slidenum">
              <a:rPr lang="en-US"/>
              <a:pPr>
                <a:defRPr/>
              </a:pPr>
              <a:t>‹#›</a:t>
            </a:fld>
            <a:endParaRPr lang="en-US"/>
          </a:p>
        </p:txBody>
      </p:sp>
    </p:spTree>
    <p:extLst>
      <p:ext uri="{BB962C8B-B14F-4D97-AF65-F5344CB8AC3E}">
        <p14:creationId xmlns:p14="http://schemas.microsoft.com/office/powerpoint/2010/main" val="1848123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977312" y="609600"/>
            <a:ext cx="978812" cy="5251451"/>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09599" y="609600"/>
            <a:ext cx="5195026" cy="5251451"/>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CD1B61D-0BC3-4252-85AE-4E6385F16EE1}" type="slidenum">
              <a:rPr lang="en-US"/>
              <a:pPr>
                <a:defRPr/>
              </a:pPr>
              <a:t>‹#›</a:t>
            </a:fld>
            <a:endParaRPr lang="en-US"/>
          </a:p>
        </p:txBody>
      </p:sp>
    </p:spTree>
    <p:extLst>
      <p:ext uri="{BB962C8B-B14F-4D97-AF65-F5344CB8AC3E}">
        <p14:creationId xmlns:p14="http://schemas.microsoft.com/office/powerpoint/2010/main" val="1807345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0DD7881-50FB-488B-915A-41855AC4C3A0}" type="slidenum">
              <a:rPr lang="en-US"/>
              <a:pPr>
                <a:defRPr/>
              </a:pPr>
              <a:t>‹#›</a:t>
            </a:fld>
            <a:endParaRPr lang="en-US"/>
          </a:p>
        </p:txBody>
      </p:sp>
    </p:spTree>
    <p:extLst>
      <p:ext uri="{BB962C8B-B14F-4D97-AF65-F5344CB8AC3E}">
        <p14:creationId xmlns:p14="http://schemas.microsoft.com/office/powerpoint/2010/main" val="16189717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09598" y="2700868"/>
            <a:ext cx="6347715" cy="1826581"/>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8" y="4527448"/>
            <a:ext cx="6347715"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BD1A5DA-D8C6-449E-A6D6-3E50D8FF27FB}" type="slidenum">
              <a:rPr lang="en-US"/>
              <a:pPr>
                <a:defRPr/>
              </a:pPr>
              <a:t>‹#›</a:t>
            </a:fld>
            <a:endParaRPr lang="en-US"/>
          </a:p>
        </p:txBody>
      </p:sp>
    </p:spTree>
    <p:extLst>
      <p:ext uri="{BB962C8B-B14F-4D97-AF65-F5344CB8AC3E}">
        <p14:creationId xmlns:p14="http://schemas.microsoft.com/office/powerpoint/2010/main" val="11019366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6347714" cy="1320800"/>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09600" y="2160589"/>
            <a:ext cx="3088109"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869204" y="2160590"/>
            <a:ext cx="3088110"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371893-BB31-4736-A048-A33516D5FF65}" type="slidenum">
              <a:rPr lang="en-US"/>
              <a:pPr>
                <a:defRPr/>
              </a:pPr>
              <a:t>‹#›</a:t>
            </a:fld>
            <a:endParaRPr lang="en-US"/>
          </a:p>
        </p:txBody>
      </p:sp>
    </p:spTree>
    <p:extLst>
      <p:ext uri="{BB962C8B-B14F-4D97-AF65-F5344CB8AC3E}">
        <p14:creationId xmlns:p14="http://schemas.microsoft.com/office/powerpoint/2010/main" val="11306203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3" cy="1320800"/>
          </a:xfrm>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09599"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09599"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866640" y="2160983"/>
            <a:ext cx="309067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866640" y="2737246"/>
            <a:ext cx="3090672" cy="330411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3"/>
          <p:cNvSpPr>
            <a:spLocks noGrp="1"/>
          </p:cNvSpPr>
          <p:nvPr>
            <p:ph type="dt" sz="half" idx="10"/>
          </p:nvPr>
        </p:nvSpPr>
        <p:spPr/>
        <p:txBody>
          <a:bodyPr/>
          <a:lstStyle>
            <a:lvl1pPr>
              <a:defRPr/>
            </a:lvl1pPr>
          </a:lstStyle>
          <a:p>
            <a:pPr>
              <a:defRPr/>
            </a:pPr>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3E84D38A-A1E1-45B7-9A2F-F0498BA67984}" type="slidenum">
              <a:rPr lang="en-US"/>
              <a:pPr>
                <a:defRPr/>
              </a:pPr>
              <a:t>‹#›</a:t>
            </a:fld>
            <a:endParaRPr lang="en-US"/>
          </a:p>
        </p:txBody>
      </p:sp>
    </p:spTree>
    <p:extLst>
      <p:ext uri="{BB962C8B-B14F-4D97-AF65-F5344CB8AC3E}">
        <p14:creationId xmlns:p14="http://schemas.microsoft.com/office/powerpoint/2010/main" val="7545005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09599" y="609600"/>
            <a:ext cx="6347714" cy="1320800"/>
          </a:xfrm>
        </p:spPr>
        <p:txBody>
          <a:bodyPr/>
          <a:lstStyle/>
          <a:p>
            <a:r>
              <a:rPr lang="ja-JP" altLang="en-US" smtClean="0"/>
              <a:t>マスター タイトルの書式設定</a:t>
            </a:r>
            <a:endParaRPr lang="en-US" dirty="0"/>
          </a:p>
        </p:txBody>
      </p:sp>
      <p:sp>
        <p:nvSpPr>
          <p:cNvPr id="3" name="Date Placeholder 3"/>
          <p:cNvSpPr>
            <a:spLocks noGrp="1"/>
          </p:cNvSpPr>
          <p:nvPr>
            <p:ph type="dt" sz="half" idx="10"/>
          </p:nvPr>
        </p:nvSpPr>
        <p:spPr/>
        <p:txBody>
          <a:bodyPr/>
          <a:lstStyle>
            <a:lvl1pPr>
              <a:defRPr/>
            </a:lvl1pPr>
          </a:lstStyle>
          <a:p>
            <a:pPr>
              <a:defRPr/>
            </a:pPr>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EE8190D-B47D-40E8-A398-369ECCF76B94}" type="slidenum">
              <a:rPr lang="en-US"/>
              <a:pPr>
                <a:defRPr/>
              </a:pPr>
              <a:t>‹#›</a:t>
            </a:fld>
            <a:endParaRPr lang="en-US"/>
          </a:p>
        </p:txBody>
      </p:sp>
    </p:spTree>
    <p:extLst>
      <p:ext uri="{BB962C8B-B14F-4D97-AF65-F5344CB8AC3E}">
        <p14:creationId xmlns:p14="http://schemas.microsoft.com/office/powerpoint/2010/main" val="21443604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A4A36080-B3E8-4BDE-95B5-E802A232BDE9}" type="slidenum">
              <a:rPr lang="en-US"/>
              <a:pPr>
                <a:defRPr/>
              </a:pPr>
              <a:t>‹#›</a:t>
            </a:fld>
            <a:endParaRPr lang="en-US"/>
          </a:p>
        </p:txBody>
      </p:sp>
    </p:spTree>
    <p:extLst>
      <p:ext uri="{BB962C8B-B14F-4D97-AF65-F5344CB8AC3E}">
        <p14:creationId xmlns:p14="http://schemas.microsoft.com/office/powerpoint/2010/main" val="2768530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09599" y="1498604"/>
            <a:ext cx="2790182" cy="1278466"/>
          </a:xfrm>
        </p:spPr>
        <p:txBody>
          <a:bodyPr anchor="b">
            <a:normAutofit/>
          </a:bodyPr>
          <a:lstStyle>
            <a:lvl1pPr>
              <a:defRPr sz="20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571275" y="514925"/>
            <a:ext cx="3386037" cy="552643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09599" y="2777069"/>
            <a:ext cx="2790182"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A74F5FB-D2B5-4F24-8BEC-91940928A6EA}" type="slidenum">
              <a:rPr lang="en-US"/>
              <a:pPr>
                <a:defRPr/>
              </a:pPr>
              <a:t>‹#›</a:t>
            </a:fld>
            <a:endParaRPr lang="en-US"/>
          </a:p>
        </p:txBody>
      </p:sp>
    </p:spTree>
    <p:extLst>
      <p:ext uri="{BB962C8B-B14F-4D97-AF65-F5344CB8AC3E}">
        <p14:creationId xmlns:p14="http://schemas.microsoft.com/office/powerpoint/2010/main" val="6251507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09599" y="4800600"/>
            <a:ext cx="6347714"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609599" y="609600"/>
            <a:ext cx="6347714"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noProof="0" smtClean="0"/>
              <a:t>図を追加</a:t>
            </a:r>
            <a:endParaRPr lang="en-US" noProof="0" dirty="0"/>
          </a:p>
        </p:txBody>
      </p:sp>
      <p:sp>
        <p:nvSpPr>
          <p:cNvPr id="4" name="Text Placeholder 3"/>
          <p:cNvSpPr>
            <a:spLocks noGrp="1"/>
          </p:cNvSpPr>
          <p:nvPr>
            <p:ph type="body" sz="half" idx="2"/>
          </p:nvPr>
        </p:nvSpPr>
        <p:spPr>
          <a:xfrm>
            <a:off x="609599" y="5367338"/>
            <a:ext cx="6347714"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3"/>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567906D-9A70-494F-8B23-1174098A91E5}" type="slidenum">
              <a:rPr lang="en-US"/>
              <a:pPr>
                <a:defRPr/>
              </a:pPr>
              <a:t>‹#›</a:t>
            </a:fld>
            <a:endParaRPr lang="en-US"/>
          </a:p>
        </p:txBody>
      </p:sp>
    </p:spTree>
    <p:extLst>
      <p:ext uri="{BB962C8B-B14F-4D97-AF65-F5344CB8AC3E}">
        <p14:creationId xmlns:p14="http://schemas.microsoft.com/office/powerpoint/2010/main" val="2357892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16"/>
          <p:cNvGrpSpPr>
            <a:grpSpLocks/>
          </p:cNvGrpSpPr>
          <p:nvPr/>
        </p:nvGrpSpPr>
        <p:grpSpPr bwMode="auto">
          <a:xfrm>
            <a:off x="-7938" y="-7938"/>
            <a:ext cx="9169401" cy="6873876"/>
            <a:chOff x="-8467" y="-8468"/>
            <a:chExt cx="9169805" cy="6874935"/>
          </a:xfrm>
        </p:grpSpPr>
        <p:sp>
          <p:nvSpPr>
            <p:cNvPr id="7" name="Freeform 6"/>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09600" y="609600"/>
            <a:ext cx="6348413"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タイトルの書式設定</a:t>
            </a:r>
            <a:endParaRPr lang="en-US" altLang="ja-JP" smtClean="0"/>
          </a:p>
        </p:txBody>
      </p:sp>
      <p:sp>
        <p:nvSpPr>
          <p:cNvPr id="1028" name="Text Placeholder 2"/>
          <p:cNvSpPr>
            <a:spLocks noGrp="1"/>
          </p:cNvSpPr>
          <p:nvPr>
            <p:ph type="body" idx="1"/>
          </p:nvPr>
        </p:nvSpPr>
        <p:spPr bwMode="auto">
          <a:xfrm>
            <a:off x="609600" y="2160588"/>
            <a:ext cx="6348413"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4" name="Date Placeholder 3"/>
          <p:cNvSpPr>
            <a:spLocks noGrp="1"/>
          </p:cNvSpPr>
          <p:nvPr>
            <p:ph type="dt" sz="half" idx="2"/>
          </p:nvPr>
        </p:nvSpPr>
        <p:spPr>
          <a:xfrm>
            <a:off x="5405438" y="6042025"/>
            <a:ext cx="684212"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a:defRPr/>
            </a:pPr>
            <a:endParaRPr lang="en-US"/>
          </a:p>
        </p:txBody>
      </p:sp>
      <p:sp>
        <p:nvSpPr>
          <p:cNvPr id="5" name="Footer Placeholder 4"/>
          <p:cNvSpPr>
            <a:spLocks noGrp="1"/>
          </p:cNvSpPr>
          <p:nvPr>
            <p:ph type="ftr" sz="quarter" idx="3"/>
          </p:nvPr>
        </p:nvSpPr>
        <p:spPr>
          <a:xfrm>
            <a:off x="609600" y="6042025"/>
            <a:ext cx="4622800" cy="365125"/>
          </a:xfrm>
          <a:prstGeom prst="rect">
            <a:avLst/>
          </a:prstGeom>
        </p:spPr>
        <p:txBody>
          <a:bodyPr vert="horz" lIns="91440" tIns="45720" rIns="91440" bIns="45720" rtlCol="0" anchor="ctr"/>
          <a:lstStyle>
            <a:lvl1pPr algn="l">
              <a:defRPr sz="900" dirty="0">
                <a:solidFill>
                  <a:schemeClr val="tx1">
                    <a:tint val="75000"/>
                  </a:schemeClr>
                </a:solidFill>
              </a:defRPr>
            </a:lvl1pPr>
          </a:lstStyle>
          <a:p>
            <a:pPr>
              <a:defRPr/>
            </a:pPr>
            <a:endParaRPr lang="en-US"/>
          </a:p>
        </p:txBody>
      </p:sp>
      <p:sp>
        <p:nvSpPr>
          <p:cNvPr id="6" name="Slide Number Placeholder 5"/>
          <p:cNvSpPr>
            <a:spLocks noGrp="1"/>
          </p:cNvSpPr>
          <p:nvPr>
            <p:ph type="sldNum" sz="quarter" idx="4"/>
          </p:nvPr>
        </p:nvSpPr>
        <p:spPr>
          <a:xfrm>
            <a:off x="6445250" y="6042025"/>
            <a:ext cx="512763" cy="365125"/>
          </a:xfrm>
          <a:prstGeom prst="rect">
            <a:avLst/>
          </a:prstGeom>
        </p:spPr>
        <p:txBody>
          <a:bodyPr vert="horz" lIns="91440" tIns="45720" rIns="91440" bIns="45720" rtlCol="0" anchor="ctr"/>
          <a:lstStyle>
            <a:lvl1pPr algn="r">
              <a:defRPr sz="900" smtClean="0">
                <a:solidFill>
                  <a:schemeClr val="accent1"/>
                </a:solidFill>
              </a:defRPr>
            </a:lvl1pPr>
          </a:lstStyle>
          <a:p>
            <a:pPr>
              <a:defRPr/>
            </a:pPr>
            <a:fld id="{C04DAAC2-357F-4FCE-9082-0F653601926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94"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5" r:id="rId11"/>
    <p:sldLayoutId id="2147483690" r:id="rId12"/>
    <p:sldLayoutId id="2147483696" r:id="rId13"/>
    <p:sldLayoutId id="2147483691" r:id="rId14"/>
    <p:sldLayoutId id="2147483692" r:id="rId15"/>
    <p:sldLayoutId id="2147483693" r:id="rId16"/>
  </p:sldLayoutIdLst>
  <p:txStyles>
    <p:titleStyle>
      <a:lvl1pPr algn="l" defTabSz="457200" rtl="0" fontAlgn="base">
        <a:spcBef>
          <a:spcPct val="0"/>
        </a:spcBef>
        <a:spcAft>
          <a:spcPct val="0"/>
        </a:spcAft>
        <a:defRPr kumimoji="1" sz="3600" kern="1200">
          <a:solidFill>
            <a:schemeClr val="accent1"/>
          </a:solidFill>
          <a:latin typeface="+mj-lt"/>
          <a:ea typeface="+mj-ea"/>
          <a:cs typeface="+mj-cs"/>
        </a:defRPr>
      </a:lvl1pPr>
      <a:lvl2pPr algn="l" defTabSz="457200" rtl="0" fontAlgn="base">
        <a:spcBef>
          <a:spcPct val="0"/>
        </a:spcBef>
        <a:spcAft>
          <a:spcPct val="0"/>
        </a:spcAft>
        <a:defRPr kumimoji="1" sz="3600">
          <a:solidFill>
            <a:schemeClr val="accent1"/>
          </a:solidFill>
          <a:latin typeface="Trebuchet MS" panose="020B0603020202020204" pitchFamily="34" charset="0"/>
        </a:defRPr>
      </a:lvl2pPr>
      <a:lvl3pPr algn="l" defTabSz="457200" rtl="0" fontAlgn="base">
        <a:spcBef>
          <a:spcPct val="0"/>
        </a:spcBef>
        <a:spcAft>
          <a:spcPct val="0"/>
        </a:spcAft>
        <a:defRPr kumimoji="1" sz="3600">
          <a:solidFill>
            <a:schemeClr val="accent1"/>
          </a:solidFill>
          <a:latin typeface="Trebuchet MS" panose="020B0603020202020204" pitchFamily="34" charset="0"/>
        </a:defRPr>
      </a:lvl3pPr>
      <a:lvl4pPr algn="l" defTabSz="457200" rtl="0" fontAlgn="base">
        <a:spcBef>
          <a:spcPct val="0"/>
        </a:spcBef>
        <a:spcAft>
          <a:spcPct val="0"/>
        </a:spcAft>
        <a:defRPr kumimoji="1" sz="3600">
          <a:solidFill>
            <a:schemeClr val="accent1"/>
          </a:solidFill>
          <a:latin typeface="Trebuchet MS" panose="020B0603020202020204" pitchFamily="34" charset="0"/>
        </a:defRPr>
      </a:lvl4pPr>
      <a:lvl5pPr algn="l" defTabSz="457200" rtl="0" fontAlgn="base">
        <a:spcBef>
          <a:spcPct val="0"/>
        </a:spcBef>
        <a:spcAft>
          <a:spcPct val="0"/>
        </a:spcAft>
        <a:defRPr kumimoji="1" sz="3600">
          <a:solidFill>
            <a:schemeClr val="accent1"/>
          </a:solidFill>
          <a:latin typeface="Trebuchet MS" panose="020B0603020202020204" pitchFamily="34" charset="0"/>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umimoji="1"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kumimoji="1"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kumimoji="1"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anose="05040102010807070707" pitchFamily="18" charset="2"/>
        <a:buChar char=""/>
        <a:defRPr kumimoji="1"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a:fld id="{A9E6C225-7121-4791-A42B-8174A9DFFB64}" type="slidenum">
              <a:rPr lang="en-US" altLang="ja-JP" sz="1200">
                <a:solidFill>
                  <a:srgbClr val="000000"/>
                </a:solidFill>
                <a:latin typeface="Arial Black" panose="020B0A04020102020204" pitchFamily="34" charset="0"/>
              </a:rPr>
              <a:pPr algn="r"/>
              <a:t>1</a:t>
            </a:fld>
            <a:endParaRPr lang="en-US" altLang="ja-JP" sz="1200">
              <a:solidFill>
                <a:srgbClr val="000000"/>
              </a:solidFill>
              <a:latin typeface="Arial Black" panose="020B0A04020102020204" pitchFamily="34" charset="0"/>
            </a:endParaRPr>
          </a:p>
        </p:txBody>
      </p:sp>
      <p:sp>
        <p:nvSpPr>
          <p:cNvPr id="6147" name="Text Box 2"/>
          <p:cNvSpPr txBox="1">
            <a:spLocks noChangeArrowheads="1"/>
          </p:cNvSpPr>
          <p:nvPr/>
        </p:nvSpPr>
        <p:spPr bwMode="auto">
          <a:xfrm>
            <a:off x="539750" y="2055813"/>
            <a:ext cx="8353425" cy="1738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r>
              <a:rPr lang="ja-JP" altLang="en-US" sz="5400">
                <a:solidFill>
                  <a:schemeClr val="tx1"/>
                </a:solidFill>
                <a:latin typeface="Arial" panose="020B0604020202020204" pitchFamily="34" charset="0"/>
              </a:rPr>
              <a:t>個人情報保護について</a:t>
            </a:r>
            <a:endParaRPr lang="en-US" altLang="ja-JP" sz="5400">
              <a:solidFill>
                <a:schemeClr val="tx1"/>
              </a:solidFill>
              <a:latin typeface="Arial" panose="020B0604020202020204" pitchFamily="34" charset="0"/>
            </a:endParaRPr>
          </a:p>
        </p:txBody>
      </p:sp>
      <p:sp>
        <p:nvSpPr>
          <p:cNvPr id="6148" name="Text Box 3"/>
          <p:cNvSpPr txBox="1">
            <a:spLocks noChangeArrowheads="1"/>
          </p:cNvSpPr>
          <p:nvPr/>
        </p:nvSpPr>
        <p:spPr bwMode="auto">
          <a:xfrm>
            <a:off x="684213" y="4652963"/>
            <a:ext cx="7920037" cy="14970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spAutoFit/>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a:spcBef>
                <a:spcPts val="2250"/>
              </a:spcBef>
            </a:pPr>
            <a:r>
              <a:rPr lang="ja-JP" altLang="en-US" sz="3600">
                <a:solidFill>
                  <a:srgbClr val="000000"/>
                </a:solidFill>
                <a:latin typeface="Arial" panose="020B0604020202020204" pitchFamily="34" charset="0"/>
              </a:rPr>
              <a:t>弁護士法人龍馬　</a:t>
            </a:r>
            <a:endParaRPr lang="en-US" altLang="ja-JP" sz="3600">
              <a:solidFill>
                <a:srgbClr val="000000"/>
              </a:solidFill>
              <a:latin typeface="Arial" panose="020B0604020202020204" pitchFamily="34" charset="0"/>
            </a:endParaRPr>
          </a:p>
          <a:p>
            <a:pPr algn="r">
              <a:spcBef>
                <a:spcPts val="2250"/>
              </a:spcBef>
            </a:pPr>
            <a:r>
              <a:rPr lang="en-US" altLang="ja-JP" sz="3600">
                <a:solidFill>
                  <a:srgbClr val="000000"/>
                </a:solidFill>
                <a:latin typeface="Arial" panose="020B0604020202020204" pitchFamily="34" charset="0"/>
              </a:rPr>
              <a:t>弁護士　</a:t>
            </a:r>
            <a:r>
              <a:rPr lang="ja-JP" altLang="en-US" sz="3600">
                <a:solidFill>
                  <a:srgbClr val="000000"/>
                </a:solidFill>
                <a:latin typeface="Arial" panose="020B0604020202020204" pitchFamily="34" charset="0"/>
              </a:rPr>
              <a:t>舟木　諒，</a:t>
            </a:r>
            <a:r>
              <a:rPr lang="en-US" altLang="ja-JP" sz="3600">
                <a:solidFill>
                  <a:srgbClr val="000000"/>
                </a:solidFill>
                <a:latin typeface="Arial" panose="020B0604020202020204" pitchFamily="34" charset="0"/>
              </a:rPr>
              <a:t>板橋俊幸</a:t>
            </a:r>
          </a:p>
        </p:txBody>
      </p:sp>
    </p:spTree>
  </p:cSld>
  <p:clrMapOvr>
    <a:masterClrMapping/>
  </p:clrMapOvr>
  <p:transition spd="med"/>
  <p:timing>
    <p:tnLst>
      <p:par>
        <p:cTn id="1" dur="indefinite"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07962F43-E0E5-40AC-9B96-5D22618A0D40}" type="slidenum">
              <a:rPr lang="en-US" altLang="ja-JP" sz="1200">
                <a:solidFill>
                  <a:srgbClr val="000000"/>
                </a:solidFill>
                <a:latin typeface="Arial Black" panose="020B0A04020102020204" pitchFamily="34" charset="0"/>
              </a:rPr>
              <a:pPr algn="r" eaLnBrk="1" hangingPunct="1">
                <a:buSzPct val="100000"/>
              </a:pPr>
              <a:t>10</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「個人データ」第三者提供の例外</a:t>
            </a:r>
            <a:endParaRPr lang="en-US" altLang="ja-JP" sz="3200" dirty="0">
              <a:solidFill>
                <a:srgbClr val="00007D"/>
              </a:solidFill>
              <a:latin typeface="Arial" panose="020B0604020202020204" pitchFamily="34" charset="0"/>
            </a:endParaRPr>
          </a:p>
        </p:txBody>
      </p:sp>
      <p:sp>
        <p:nvSpPr>
          <p:cNvPr id="9" name="Text Box 3"/>
          <p:cNvSpPr txBox="1">
            <a:spLocks noChangeArrowheads="1"/>
          </p:cNvSpPr>
          <p:nvPr/>
        </p:nvSpPr>
        <p:spPr bwMode="auto">
          <a:xfrm>
            <a:off x="323528" y="1586694"/>
            <a:ext cx="8149852" cy="4146562"/>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例外</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①　本人の同意</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②　法令に基づく場合</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chemeClr val="tx1"/>
                </a:solidFill>
                <a:latin typeface="Arial" panose="020B0604020202020204" pitchFamily="34" charset="0"/>
              </a:rPr>
              <a:t>③　生命，身体又は財産の保護のために必要で，本人の同意を得ることが困難なとき</a:t>
            </a:r>
            <a:endParaRPr lang="en-US" altLang="ja-JP" sz="2800" dirty="0" smtClean="0">
              <a:solidFill>
                <a:schemeClr val="tx1"/>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chemeClr val="tx1"/>
                </a:solidFill>
                <a:latin typeface="Arial" panose="020B0604020202020204" pitchFamily="34" charset="0"/>
              </a:rPr>
              <a:t>④　国の機関若しくは地方公共団体等に協力する場合であって，本人の同意を得ることにより当該事務の遂行に支障が生じるおそれがあるとき</a:t>
            </a:r>
            <a:endParaRPr lang="en-US" altLang="ja-JP" sz="2800" dirty="0" smtClean="0">
              <a:solidFill>
                <a:schemeClr val="tx1"/>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chemeClr val="tx1"/>
                </a:solidFill>
                <a:latin typeface="Arial" panose="020B0604020202020204" pitchFamily="34" charset="0"/>
              </a:rPr>
              <a:t>⑤　オプトアウト型</a:t>
            </a:r>
            <a:endParaRPr lang="en-US" altLang="ja-JP" sz="28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3100254072"/>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fill="hold" nodeType="clickEffect">
                                  <p:stCondLst>
                                    <p:cond delay="0"/>
                                  </p:stCondLst>
                                  <p:childTnLst>
                                    <p:set>
                                      <p:cBhvr additive="repl">
                                        <p:cTn id="13" dur="1" fill="hold">
                                          <p:stCondLst>
                                            <p:cond delay="0"/>
                                          </p:stCondLst>
                                        </p:cTn>
                                        <p:tgtEl>
                                          <p:spTgt spid="9"/>
                                        </p:tgtEl>
                                        <p:attrNameLst>
                                          <p:attrName>style.visibility</p:attrName>
                                        </p:attrNameLst>
                                      </p:cBhvr>
                                      <p:to>
                                        <p:strVal val="visible"/>
                                      </p:to>
                                    </p:set>
                                    <p:animEffect transition="in" filter="fade">
                                      <p:cBhvr additive="repl">
                                        <p:cTn id="14" dur="800" decel="100000"/>
                                        <p:tgtEl>
                                          <p:spTgt spid="9"/>
                                        </p:tgtEl>
                                      </p:cBhvr>
                                    </p:animEffect>
                                    <p:anim calcmode="lin" valueType="num">
                                      <p:cBhvr additive="repl">
                                        <p:cTn id="15" dur="800" decel="100000" fill="hold"/>
                                        <p:tgtEl>
                                          <p:spTgt spid="9"/>
                                        </p:tgtEl>
                                        <p:attrNameLst>
                                          <p:attrName>r</p:attrName>
                                        </p:attrNameLst>
                                      </p:cBhvr>
                                      <p:tavLst>
                                        <p:tav tm="100000">
                                          <p:val>
                                            <p:strVal val="-90"/>
                                          </p:val>
                                        </p:tav>
                                        <p:tav>
                                          <p:val>
                                            <p:strVal val="0"/>
                                          </p:val>
                                        </p:tav>
                                      </p:tavLst>
                                    </p:anim>
                                    <p:anim calcmode="lin" valueType="num">
                                      <p:cBhvr additive="repl">
                                        <p:cTn id="16" dur="800" decel="100000" fill="hold"/>
                                        <p:tgtEl>
                                          <p:spTgt spid="9"/>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9"/>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9"/>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9"/>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11F53AAB-C58F-4E4E-9DB6-8332E006D963}" type="slidenum">
              <a:rPr lang="en-US" altLang="ja-JP" sz="1200">
                <a:solidFill>
                  <a:srgbClr val="000000"/>
                </a:solidFill>
                <a:latin typeface="Arial Black" panose="020B0A04020102020204" pitchFamily="34" charset="0"/>
              </a:rPr>
              <a:pPr algn="r" eaLnBrk="1" hangingPunct="1">
                <a:buSzPct val="100000"/>
              </a:pPr>
              <a:t>11</a:t>
            </a:fld>
            <a:endParaRPr lang="en-US" altLang="ja-JP" sz="1200">
              <a:solidFill>
                <a:srgbClr val="000000"/>
              </a:solidFill>
              <a:latin typeface="Arial Black" panose="020B0A04020102020204" pitchFamily="34" charset="0"/>
            </a:endParaRPr>
          </a:p>
        </p:txBody>
      </p:sp>
      <p:sp>
        <p:nvSpPr>
          <p:cNvPr id="20482" name="Text Box 2"/>
          <p:cNvSpPr txBox="1">
            <a:spLocks noChangeArrowheads="1"/>
          </p:cNvSpPr>
          <p:nvPr/>
        </p:nvSpPr>
        <p:spPr bwMode="auto">
          <a:xfrm>
            <a:off x="457200" y="457200"/>
            <a:ext cx="8229600" cy="8842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en-US" altLang="ja-JP" sz="3600" dirty="0" smtClean="0">
                <a:solidFill>
                  <a:srgbClr val="000000"/>
                </a:solidFill>
                <a:latin typeface="Arial" panose="020B0604020202020204" pitchFamily="34" charset="0"/>
              </a:rPr>
              <a:t>例外</a:t>
            </a:r>
            <a:r>
              <a:rPr lang="ja-JP" altLang="en-US" sz="3600" dirty="0" smtClean="0">
                <a:solidFill>
                  <a:srgbClr val="000000"/>
                </a:solidFill>
                <a:latin typeface="Arial" panose="020B0604020202020204" pitchFamily="34" charset="0"/>
              </a:rPr>
              <a:t>ー</a:t>
            </a:r>
            <a:r>
              <a:rPr lang="en-US" altLang="ja-JP" sz="3600" dirty="0" smtClean="0">
                <a:solidFill>
                  <a:srgbClr val="000000"/>
                </a:solidFill>
                <a:latin typeface="Arial" panose="020B0604020202020204" pitchFamily="34" charset="0"/>
              </a:rPr>
              <a:t>法令に基づく</a:t>
            </a:r>
            <a:endParaRPr lang="en-US" altLang="ja-JP" sz="3600" dirty="0">
              <a:solidFill>
                <a:srgbClr val="000000"/>
              </a:solidFill>
              <a:latin typeface="Arial" panose="020B0604020202020204" pitchFamily="34" charset="0"/>
            </a:endParaRPr>
          </a:p>
        </p:txBody>
      </p:sp>
      <p:sp>
        <p:nvSpPr>
          <p:cNvPr id="20483" name="Text Box 3"/>
          <p:cNvSpPr txBox="1">
            <a:spLocks noChangeArrowheads="1"/>
          </p:cNvSpPr>
          <p:nvPr/>
        </p:nvSpPr>
        <p:spPr bwMode="auto">
          <a:xfrm>
            <a:off x="323528" y="1507134"/>
            <a:ext cx="8229600" cy="1800795"/>
          </a:xfrm>
          <a:prstGeom prst="rect">
            <a:avLst/>
          </a:prstGeom>
          <a:solidFill>
            <a:srgbClr val="D9FF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spcBef>
                <a:spcPts val="700"/>
              </a:spcBef>
              <a:buClr>
                <a:srgbClr val="00007D"/>
              </a:buClr>
              <a:buSzPct val="75000"/>
              <a:buFont typeface="Wingdings" panose="05000000000000000000" pitchFamily="2" charset="2"/>
              <a:buChar char=""/>
            </a:pPr>
            <a:r>
              <a:rPr lang="ja-JP" altLang="en-US" sz="2800" dirty="0" smtClean="0">
                <a:solidFill>
                  <a:srgbClr val="000000"/>
                </a:solidFill>
                <a:latin typeface="Arial" panose="020B0604020202020204" pitchFamily="34" charset="0"/>
              </a:rPr>
              <a:t>不正受給者に係る市町村への通知</a:t>
            </a:r>
            <a:endParaRPr lang="en-US" altLang="ja-JP" sz="2800" dirty="0" smtClean="0">
              <a:solidFill>
                <a:srgbClr val="000000"/>
              </a:solidFill>
              <a:latin typeface="Arial" panose="020B0604020202020204" pitchFamily="34" charset="0"/>
            </a:endParaRPr>
          </a:p>
          <a:p>
            <a:pPr eaLnBrk="1" hangingPunct="1">
              <a:spcBef>
                <a:spcPts val="700"/>
              </a:spcBef>
              <a:buClr>
                <a:srgbClr val="00007D"/>
              </a:buClr>
              <a:buSzPct val="75000"/>
              <a:buFont typeface="Wingdings" panose="05000000000000000000" pitchFamily="2" charset="2"/>
              <a:buChar char=""/>
            </a:pPr>
            <a:r>
              <a:rPr lang="ja-JP" altLang="en-US" sz="2800" dirty="0">
                <a:solidFill>
                  <a:srgbClr val="000000"/>
                </a:solidFill>
                <a:latin typeface="Arial" panose="020B0604020202020204" pitchFamily="34" charset="0"/>
              </a:rPr>
              <a:t>虐待</a:t>
            </a:r>
            <a:r>
              <a:rPr lang="ja-JP" altLang="en-US" sz="2800" dirty="0" smtClean="0">
                <a:solidFill>
                  <a:srgbClr val="000000"/>
                </a:solidFill>
                <a:latin typeface="Arial" panose="020B0604020202020204" pitchFamily="34" charset="0"/>
              </a:rPr>
              <a:t>にかかる通報</a:t>
            </a:r>
            <a:endParaRPr lang="en-US" altLang="ja-JP" sz="2800" dirty="0" smtClean="0">
              <a:solidFill>
                <a:srgbClr val="000000"/>
              </a:solidFill>
              <a:latin typeface="Arial" panose="020B0604020202020204" pitchFamily="34" charset="0"/>
            </a:endParaRPr>
          </a:p>
          <a:p>
            <a:pPr eaLnBrk="1" hangingPunct="1">
              <a:spcBef>
                <a:spcPts val="700"/>
              </a:spcBef>
              <a:buClr>
                <a:srgbClr val="00007D"/>
              </a:buClr>
              <a:buSzPct val="75000"/>
              <a:buFont typeface="Wingdings" panose="05000000000000000000" pitchFamily="2" charset="2"/>
              <a:buChar char=""/>
            </a:pPr>
            <a:r>
              <a:rPr lang="ja-JP" altLang="en-US" sz="2800" dirty="0" smtClean="0">
                <a:solidFill>
                  <a:srgbClr val="000000"/>
                </a:solidFill>
                <a:latin typeface="Arial" panose="020B0604020202020204" pitchFamily="34" charset="0"/>
              </a:rPr>
              <a:t>弁護士法２３条の２に基づく照会</a:t>
            </a:r>
            <a:endParaRPr lang="en-US" altLang="ja-JP" sz="2800" dirty="0" smtClean="0">
              <a:solidFill>
                <a:srgbClr val="000000"/>
              </a:solidFill>
              <a:latin typeface="Arial" panose="020B0604020202020204" pitchFamily="34" charset="0"/>
            </a:endParaRPr>
          </a:p>
        </p:txBody>
      </p:sp>
      <p:pic>
        <p:nvPicPr>
          <p:cNvPr id="35845"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65850" y="623888"/>
            <a:ext cx="1646238" cy="1420812"/>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6" name="Text Box 2"/>
          <p:cNvSpPr txBox="1">
            <a:spLocks noChangeArrowheads="1"/>
          </p:cNvSpPr>
          <p:nvPr/>
        </p:nvSpPr>
        <p:spPr bwMode="auto">
          <a:xfrm>
            <a:off x="457200" y="3626273"/>
            <a:ext cx="7931224" cy="52280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600" dirty="0" smtClean="0">
                <a:solidFill>
                  <a:srgbClr val="000000"/>
                </a:solidFill>
                <a:latin typeface="Arial" panose="020B0604020202020204" pitchFamily="34" charset="0"/>
              </a:rPr>
              <a:t>例外</a:t>
            </a:r>
            <a:r>
              <a:rPr lang="ja-JP" altLang="en-US" sz="3600" dirty="0" smtClean="0">
                <a:solidFill>
                  <a:srgbClr val="000000"/>
                </a:solidFill>
                <a:latin typeface="Arial" panose="020B0604020202020204" pitchFamily="34" charset="0"/>
              </a:rPr>
              <a:t>ー</a:t>
            </a:r>
            <a:r>
              <a:rPr lang="ja-JP" altLang="en-US" sz="3600" dirty="0" smtClean="0">
                <a:solidFill>
                  <a:srgbClr val="000000"/>
                </a:solidFill>
                <a:latin typeface="Arial" panose="020B0604020202020204" pitchFamily="34" charset="0"/>
              </a:rPr>
              <a:t>生命，身体，財産の保護</a:t>
            </a:r>
            <a:endParaRPr lang="en-US" altLang="ja-JP" sz="3600" dirty="0">
              <a:solidFill>
                <a:srgbClr val="000000"/>
              </a:solidFill>
              <a:latin typeface="Arial" panose="020B0604020202020204" pitchFamily="34" charset="0"/>
            </a:endParaRPr>
          </a:p>
        </p:txBody>
      </p:sp>
      <p:sp>
        <p:nvSpPr>
          <p:cNvPr id="7" name="Text Box 3"/>
          <p:cNvSpPr txBox="1">
            <a:spLocks noChangeArrowheads="1"/>
          </p:cNvSpPr>
          <p:nvPr/>
        </p:nvSpPr>
        <p:spPr bwMode="auto">
          <a:xfrm>
            <a:off x="335484" y="4329535"/>
            <a:ext cx="8217644" cy="2376066"/>
          </a:xfrm>
          <a:prstGeom prst="rect">
            <a:avLst/>
          </a:prstGeom>
          <a:solidFill>
            <a:srgbClr val="D9FFE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41313">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1pPr>
            <a:lvl2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2pPr>
            <a:lvl3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3pPr>
            <a:lvl4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4pPr>
            <a:lvl5pPr>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spcBef>
                <a:spcPts val="800"/>
              </a:spcBef>
              <a:buSzPct val="75000"/>
            </a:pPr>
            <a:r>
              <a:rPr lang="en-US" altLang="ja-JP" sz="3200" dirty="0">
                <a:solidFill>
                  <a:srgbClr val="000000"/>
                </a:solidFill>
                <a:latin typeface="Arial" panose="020B0604020202020204" pitchFamily="34" charset="0"/>
              </a:rPr>
              <a:t>・　意識不明で身元不明の患者について</a:t>
            </a:r>
          </a:p>
          <a:p>
            <a:pPr eaLnBrk="1" hangingPunct="1">
              <a:spcBef>
                <a:spcPts val="800"/>
              </a:spcBef>
              <a:buSzPct val="75000"/>
            </a:pPr>
            <a:r>
              <a:rPr lang="en-US" altLang="ja-JP" sz="3200" dirty="0">
                <a:solidFill>
                  <a:srgbClr val="000000"/>
                </a:solidFill>
                <a:latin typeface="Arial" panose="020B0604020202020204" pitchFamily="34" charset="0"/>
              </a:rPr>
              <a:t>　　関係機関へ照会する場合</a:t>
            </a:r>
          </a:p>
          <a:p>
            <a:pPr eaLnBrk="1" hangingPunct="1">
              <a:spcBef>
                <a:spcPts val="800"/>
              </a:spcBef>
              <a:buSzPct val="75000"/>
            </a:pPr>
            <a:r>
              <a:rPr lang="en-US" altLang="ja-JP" sz="3200" dirty="0">
                <a:solidFill>
                  <a:srgbClr val="000000"/>
                </a:solidFill>
                <a:latin typeface="Arial" panose="020B0604020202020204" pitchFamily="34" charset="0"/>
              </a:rPr>
              <a:t>・　重度の認知症の高齢者の状況を</a:t>
            </a:r>
          </a:p>
          <a:p>
            <a:pPr eaLnBrk="1" hangingPunct="1">
              <a:spcBef>
                <a:spcPts val="800"/>
              </a:spcBef>
              <a:buSzPct val="75000"/>
            </a:pPr>
            <a:r>
              <a:rPr lang="en-US" altLang="ja-JP" sz="3200" dirty="0">
                <a:solidFill>
                  <a:srgbClr val="000000"/>
                </a:solidFill>
                <a:latin typeface="Arial" panose="020B0604020202020204" pitchFamily="34" charset="0"/>
              </a:rPr>
              <a:t>　　家族等に説明する場合</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9" presetClass="entr" accel="100000" fill="hold" nodeType="withEffect">
                                  <p:stCondLst>
                                    <p:cond delay="0"/>
                                  </p:stCondLst>
                                  <p:childTnLst>
                                    <p:set>
                                      <p:cBhvr additive="repl">
                                        <p:cTn id="6" dur="1" fill="hold">
                                          <p:stCondLst>
                                            <p:cond delay="0"/>
                                          </p:stCondLst>
                                        </p:cTn>
                                        <p:tgtEl>
                                          <p:spTgt spid="20482"/>
                                        </p:tgtEl>
                                        <p:attrNameLst>
                                          <p:attrName>style.visibility</p:attrName>
                                        </p:attrNameLst>
                                      </p:cBhvr>
                                      <p:to>
                                        <p:strVal val="visible"/>
                                      </p:to>
                                    </p:set>
                                    <p:anim calcmode="lin" valueType="num">
                                      <p:cBhvr additive="repl">
                                        <p:cTn id="7" dur="500" fill="hold"/>
                                        <p:tgtEl>
                                          <p:spTgt spid="20482"/>
                                        </p:tgtEl>
                                        <p:attrNameLst>
                                          <p:attrName>ppt_h</p:attrName>
                                        </p:attrNameLst>
                                      </p:cBhvr>
                                      <p:tavLst>
                                        <p:tav tm="50000">
                                          <p:val>
                                            <p:strVal val="#ppt_h/20"/>
                                          </p:val>
                                        </p:tav>
                                        <p:tav tm="100000">
                                          <p:val>
                                            <p:strVal val="#ppt_h/20"/>
                                          </p:val>
                                        </p:tav>
                                        <p:tav>
                                          <p:val>
                                            <p:strVal val="#ppt_h"/>
                                          </p:val>
                                        </p:tav>
                                      </p:tavLst>
                                    </p:anim>
                                    <p:anim calcmode="lin" valueType="num">
                                      <p:cBhvr additive="repl">
                                        <p:cTn id="8" dur="500" fill="hold"/>
                                        <p:tgtEl>
                                          <p:spTgt spid="20482"/>
                                        </p:tgtEl>
                                        <p:attrNameLst>
                                          <p:attrName>ppt_w</p:attrName>
                                        </p:attrNameLst>
                                      </p:cBhvr>
                                      <p:tavLst>
                                        <p:tav tm="50000">
                                          <p:val>
                                            <p:strVal val="#ppt_w+.3"/>
                                          </p:val>
                                        </p:tav>
                                        <p:tav tm="100000">
                                          <p:val>
                                            <p:strVal val="#ppt_w+.3"/>
                                          </p:val>
                                        </p:tav>
                                        <p:tav>
                                          <p:val>
                                            <p:strVal val="#ppt_w"/>
                                          </p:val>
                                        </p:tav>
                                      </p:tavLst>
                                    </p:anim>
                                    <p:anim calcmode="lin" valueType="num">
                                      <p:cBhvr additive="repl">
                                        <p:cTn id="9" dur="500" fill="hold"/>
                                        <p:tgtEl>
                                          <p:spTgt spid="20482"/>
                                        </p:tgtEl>
                                        <p:attrNameLst>
                                          <p:attrName>ppt_x</p:attrName>
                                        </p:attrNameLst>
                                      </p:cBhvr>
                                      <p:tavLst>
                                        <p:tav tm="50000">
                                          <p:val>
                                            <p:strVal val="#ppt_x-.3"/>
                                          </p:val>
                                        </p:tav>
                                        <p:tav tm="100000">
                                          <p:val>
                                            <p:strVal val="#ppt_x"/>
                                          </p:val>
                                        </p:tav>
                                        <p:tav>
                                          <p:val>
                                            <p:strVal val="#ppt_x"/>
                                          </p:val>
                                        </p:tav>
                                      </p:tavLst>
                                    </p:anim>
                                    <p:anim calcmode="lin" valueType="num">
                                      <p:cBhvr additive="repl">
                                        <p:cTn id="10" dur="500" fill="hold"/>
                                        <p:tgtEl>
                                          <p:spTgt spid="20482"/>
                                        </p:tgtEl>
                                        <p:attrNameLst>
                                          <p:attrName>ppt_y</p:attrName>
                                        </p:attrNameLst>
                                      </p:cBhvr>
                                      <p:tavLst>
                                        <p:tav tm="100000">
                                          <p:val>
                                            <p:strVal val="#ppt_y"/>
                                          </p:val>
                                        </p:tav>
                                        <p:tav>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9" presetClass="entr" fill="hold" nodeType="clickEffect">
                                  <p:stCondLst>
                                    <p:cond delay="0"/>
                                  </p:stCondLst>
                                  <p:childTnLst>
                                    <p:set>
                                      <p:cBhvr additive="repl">
                                        <p:cTn id="14" dur="1" fill="hold">
                                          <p:stCondLst>
                                            <p:cond delay="0"/>
                                          </p:stCondLst>
                                        </p:cTn>
                                        <p:tgtEl>
                                          <p:spTgt spid="20483"/>
                                        </p:tgtEl>
                                        <p:attrNameLst>
                                          <p:attrName>style.visibility</p:attrName>
                                        </p:attrNameLst>
                                      </p:cBhvr>
                                      <p:to>
                                        <p:strVal val="visible"/>
                                      </p:to>
                                    </p:set>
                                    <p:anim calcmode="lin" valueType="num">
                                      <p:cBhvr additive="repl">
                                        <p:cTn id="15" dur="1000" fill="hold"/>
                                        <p:tgtEl>
                                          <p:spTgt spid="20483"/>
                                        </p:tgtEl>
                                        <p:attrNameLst>
                                          <p:attrName>ppt_x</p:attrName>
                                        </p:attrNameLst>
                                      </p:cBhvr>
                                      <p:tavLst>
                                        <p:tav tm="100000">
                                          <p:val>
                                            <p:strVal val="#ppt_x-.2"/>
                                          </p:val>
                                        </p:tav>
                                        <p:tav>
                                          <p:val>
                                            <p:strVal val="#ppt_x"/>
                                          </p:val>
                                        </p:tav>
                                      </p:tavLst>
                                    </p:anim>
                                    <p:anim calcmode="lin" valueType="num">
                                      <p:cBhvr additive="repl">
                                        <p:cTn id="16" dur="1000" fill="hold"/>
                                        <p:tgtEl>
                                          <p:spTgt spid="20483"/>
                                        </p:tgtEl>
                                        <p:attrNameLst>
                                          <p:attrName>ppt_y</p:attrName>
                                        </p:attrNameLst>
                                      </p:cBhvr>
                                      <p:tavLst>
                                        <p:tav tm="100000">
                                          <p:val>
                                            <p:strVal val="#ppt_y"/>
                                          </p:val>
                                        </p:tav>
                                        <p:tav>
                                          <p:val>
                                            <p:strVal val="#ppt_y"/>
                                          </p:val>
                                        </p:tav>
                                      </p:tavLst>
                                    </p:anim>
                                    <p:animEffect transition="in" filter="wipe(right)">
                                      <p:cBhvr additive="repl">
                                        <p:cTn id="17" dur="1000"/>
                                        <p:tgtEl>
                                          <p:spTgt spid="20483"/>
                                        </p:tgtEl>
                                      </p:cBhvr>
                                    </p:animEffect>
                                  </p:childTnLst>
                                </p:cTn>
                              </p:par>
                            </p:childTnLst>
                          </p:cTn>
                        </p:par>
                      </p:childTnLst>
                    </p:cTn>
                  </p:par>
                  <p:par>
                    <p:cTn id="18" fill="hold">
                      <p:stCondLst>
                        <p:cond delay="indefinite"/>
                      </p:stCondLst>
                      <p:childTnLst>
                        <p:par>
                          <p:cTn id="19" fill="hold">
                            <p:stCondLst>
                              <p:cond delay="0"/>
                            </p:stCondLst>
                            <p:childTnLst>
                              <p:par>
                                <p:cTn id="20" presetID="29" presetClass="entr" fill="hold" nodeType="clickEffect">
                                  <p:stCondLst>
                                    <p:cond delay="0"/>
                                  </p:stCondLst>
                                  <p:childTnLst>
                                    <p:set>
                                      <p:cBhvr additive="repl">
                                        <p:cTn id="21" dur="1" fill="hold">
                                          <p:stCondLst>
                                            <p:cond delay="0"/>
                                          </p:stCondLst>
                                        </p:cTn>
                                        <p:tgtEl>
                                          <p:spTgt spid="20483">
                                            <p:txEl>
                                              <p:pRg st="0" end="0"/>
                                            </p:txEl>
                                          </p:spTgt>
                                        </p:tgtEl>
                                        <p:attrNameLst>
                                          <p:attrName>style.visibility</p:attrName>
                                        </p:attrNameLst>
                                      </p:cBhvr>
                                      <p:to>
                                        <p:strVal val="visible"/>
                                      </p:to>
                                    </p:set>
                                    <p:anim calcmode="lin" valueType="num">
                                      <p:cBhvr additive="repl">
                                        <p:cTn id="22" dur="1000" fill="hold"/>
                                        <p:tgtEl>
                                          <p:spTgt spid="20483">
                                            <p:txEl>
                                              <p:pRg st="0" end="0"/>
                                            </p:txEl>
                                          </p:spTgt>
                                        </p:tgtEl>
                                        <p:attrNameLst>
                                          <p:attrName>ppt_x</p:attrName>
                                        </p:attrNameLst>
                                      </p:cBhvr>
                                      <p:tavLst>
                                        <p:tav tm="100000">
                                          <p:val>
                                            <p:strVal val="#ppt_x-.2"/>
                                          </p:val>
                                        </p:tav>
                                        <p:tav>
                                          <p:val>
                                            <p:strVal val="#ppt_x"/>
                                          </p:val>
                                        </p:tav>
                                      </p:tavLst>
                                    </p:anim>
                                    <p:anim calcmode="lin" valueType="num">
                                      <p:cBhvr additive="repl">
                                        <p:cTn id="23" dur="1000" fill="hold"/>
                                        <p:tgtEl>
                                          <p:spTgt spid="20483">
                                            <p:txEl>
                                              <p:pRg st="0" end="0"/>
                                            </p:txEl>
                                          </p:spTgt>
                                        </p:tgtEl>
                                        <p:attrNameLst>
                                          <p:attrName>ppt_y</p:attrName>
                                        </p:attrNameLst>
                                      </p:cBhvr>
                                      <p:tavLst>
                                        <p:tav tm="100000">
                                          <p:val>
                                            <p:strVal val="#ppt_y"/>
                                          </p:val>
                                        </p:tav>
                                        <p:tav>
                                          <p:val>
                                            <p:strVal val="#ppt_y"/>
                                          </p:val>
                                        </p:tav>
                                      </p:tavLst>
                                    </p:anim>
                                    <p:animEffect transition="in" filter="wipe(right)">
                                      <p:cBhvr additive="repl">
                                        <p:cTn id="24" dur="1000"/>
                                        <p:tgtEl>
                                          <p:spTgt spid="20483">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9" presetClass="entr" fill="hold" nodeType="clickEffect">
                                  <p:stCondLst>
                                    <p:cond delay="0"/>
                                  </p:stCondLst>
                                  <p:childTnLst>
                                    <p:set>
                                      <p:cBhvr additive="repl">
                                        <p:cTn id="28" dur="1" fill="hold">
                                          <p:stCondLst>
                                            <p:cond delay="0"/>
                                          </p:stCondLst>
                                        </p:cTn>
                                        <p:tgtEl>
                                          <p:spTgt spid="20483">
                                            <p:txEl>
                                              <p:pRg st="1" end="1"/>
                                            </p:txEl>
                                          </p:spTgt>
                                        </p:tgtEl>
                                        <p:attrNameLst>
                                          <p:attrName>style.visibility</p:attrName>
                                        </p:attrNameLst>
                                      </p:cBhvr>
                                      <p:to>
                                        <p:strVal val="visible"/>
                                      </p:to>
                                    </p:set>
                                    <p:anim calcmode="lin" valueType="num">
                                      <p:cBhvr additive="repl">
                                        <p:cTn id="29" dur="1000" fill="hold"/>
                                        <p:tgtEl>
                                          <p:spTgt spid="20483">
                                            <p:txEl>
                                              <p:pRg st="1" end="1"/>
                                            </p:txEl>
                                          </p:spTgt>
                                        </p:tgtEl>
                                        <p:attrNameLst>
                                          <p:attrName>ppt_x</p:attrName>
                                        </p:attrNameLst>
                                      </p:cBhvr>
                                      <p:tavLst>
                                        <p:tav tm="100000">
                                          <p:val>
                                            <p:strVal val="#ppt_x-.2"/>
                                          </p:val>
                                        </p:tav>
                                        <p:tav>
                                          <p:val>
                                            <p:strVal val="#ppt_x"/>
                                          </p:val>
                                        </p:tav>
                                      </p:tavLst>
                                    </p:anim>
                                    <p:anim calcmode="lin" valueType="num">
                                      <p:cBhvr additive="repl">
                                        <p:cTn id="30" dur="1000" fill="hold"/>
                                        <p:tgtEl>
                                          <p:spTgt spid="20483">
                                            <p:txEl>
                                              <p:pRg st="1" end="1"/>
                                            </p:txEl>
                                          </p:spTgt>
                                        </p:tgtEl>
                                        <p:attrNameLst>
                                          <p:attrName>ppt_y</p:attrName>
                                        </p:attrNameLst>
                                      </p:cBhvr>
                                      <p:tavLst>
                                        <p:tav tm="100000">
                                          <p:val>
                                            <p:strVal val="#ppt_y"/>
                                          </p:val>
                                        </p:tav>
                                        <p:tav>
                                          <p:val>
                                            <p:strVal val="#ppt_y"/>
                                          </p:val>
                                        </p:tav>
                                      </p:tavLst>
                                    </p:anim>
                                    <p:animEffect transition="in" filter="wipe(right)">
                                      <p:cBhvr additive="repl">
                                        <p:cTn id="31" dur="1000"/>
                                        <p:tgtEl>
                                          <p:spTgt spid="20483">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9" presetClass="entr" fill="hold" nodeType="clickEffect">
                                  <p:stCondLst>
                                    <p:cond delay="0"/>
                                  </p:stCondLst>
                                  <p:childTnLst>
                                    <p:set>
                                      <p:cBhvr additive="repl">
                                        <p:cTn id="35" dur="1" fill="hold">
                                          <p:stCondLst>
                                            <p:cond delay="0"/>
                                          </p:stCondLst>
                                        </p:cTn>
                                        <p:tgtEl>
                                          <p:spTgt spid="20483">
                                            <p:txEl>
                                              <p:pRg st="2" end="2"/>
                                            </p:txEl>
                                          </p:spTgt>
                                        </p:tgtEl>
                                        <p:attrNameLst>
                                          <p:attrName>style.visibility</p:attrName>
                                        </p:attrNameLst>
                                      </p:cBhvr>
                                      <p:to>
                                        <p:strVal val="visible"/>
                                      </p:to>
                                    </p:set>
                                    <p:anim calcmode="lin" valueType="num">
                                      <p:cBhvr additive="repl">
                                        <p:cTn id="36" dur="1000" fill="hold"/>
                                        <p:tgtEl>
                                          <p:spTgt spid="20483">
                                            <p:txEl>
                                              <p:pRg st="2" end="2"/>
                                            </p:txEl>
                                          </p:spTgt>
                                        </p:tgtEl>
                                        <p:attrNameLst>
                                          <p:attrName>ppt_x</p:attrName>
                                        </p:attrNameLst>
                                      </p:cBhvr>
                                      <p:tavLst>
                                        <p:tav tm="100000">
                                          <p:val>
                                            <p:strVal val="#ppt_x-.2"/>
                                          </p:val>
                                        </p:tav>
                                        <p:tav>
                                          <p:val>
                                            <p:strVal val="#ppt_x"/>
                                          </p:val>
                                        </p:tav>
                                      </p:tavLst>
                                    </p:anim>
                                    <p:anim calcmode="lin" valueType="num">
                                      <p:cBhvr additive="repl">
                                        <p:cTn id="37" dur="1000" fill="hold"/>
                                        <p:tgtEl>
                                          <p:spTgt spid="20483">
                                            <p:txEl>
                                              <p:pRg st="2" end="2"/>
                                            </p:txEl>
                                          </p:spTgt>
                                        </p:tgtEl>
                                        <p:attrNameLst>
                                          <p:attrName>ppt_y</p:attrName>
                                        </p:attrNameLst>
                                      </p:cBhvr>
                                      <p:tavLst>
                                        <p:tav tm="100000">
                                          <p:val>
                                            <p:strVal val="#ppt_y"/>
                                          </p:val>
                                        </p:tav>
                                        <p:tav>
                                          <p:val>
                                            <p:strVal val="#ppt_y"/>
                                          </p:val>
                                        </p:tav>
                                      </p:tavLst>
                                    </p:anim>
                                    <p:animEffect transition="in" filter="wipe(right)">
                                      <p:cBhvr additive="repl">
                                        <p:cTn id="38" dur="1000"/>
                                        <p:tgtEl>
                                          <p:spTgt spid="20483">
                                            <p:txEl>
                                              <p:pRg st="2" end="2"/>
                                            </p:txEl>
                                          </p:spTgt>
                                        </p:tgtEl>
                                      </p:cBhvr>
                                    </p:animEffect>
                                  </p:childTnLst>
                                </p:cTn>
                              </p:par>
                              <p:par>
                                <p:cTn id="39" presetID="47" presetClass="entr" fill="hold" nodeType="withEffect">
                                  <p:stCondLst>
                                    <p:cond delay="0"/>
                                  </p:stCondLst>
                                  <p:childTnLst>
                                    <p:set>
                                      <p:cBhvr additive="repl">
                                        <p:cTn id="40" dur="1" fill="hold">
                                          <p:stCondLst>
                                            <p:cond delay="0"/>
                                          </p:stCondLst>
                                        </p:cTn>
                                        <p:tgtEl>
                                          <p:spTgt spid="6"/>
                                        </p:tgtEl>
                                        <p:attrNameLst>
                                          <p:attrName>style.visibility</p:attrName>
                                        </p:attrNameLst>
                                      </p:cBhvr>
                                      <p:to>
                                        <p:strVal val="visible"/>
                                      </p:to>
                                    </p:set>
                                    <p:animEffect transition="in" filter="fade">
                                      <p:cBhvr additive="repl">
                                        <p:cTn id="41" dur="1000"/>
                                        <p:tgtEl>
                                          <p:spTgt spid="6"/>
                                        </p:tgtEl>
                                      </p:cBhvr>
                                    </p:animEffect>
                                    <p:anim calcmode="lin" valueType="num">
                                      <p:cBhvr additive="repl">
                                        <p:cTn id="42" dur="1000" fill="hold"/>
                                        <p:tgtEl>
                                          <p:spTgt spid="6"/>
                                        </p:tgtEl>
                                        <p:attrNameLst>
                                          <p:attrName>ppt_x</p:attrName>
                                        </p:attrNameLst>
                                      </p:cBhvr>
                                      <p:tavLst>
                                        <p:tav tm="100000">
                                          <p:val>
                                            <p:strVal val="#ppt_x"/>
                                          </p:val>
                                        </p:tav>
                                        <p:tav>
                                          <p:val>
                                            <p:strVal val="#ppt_x"/>
                                          </p:val>
                                        </p:tav>
                                      </p:tavLst>
                                    </p:anim>
                                    <p:anim calcmode="lin" valueType="num">
                                      <p:cBhvr additive="repl">
                                        <p:cTn id="43" dur="1000" fill="hold"/>
                                        <p:tgtEl>
                                          <p:spTgt spid="6"/>
                                        </p:tgtEl>
                                        <p:attrNameLst>
                                          <p:attrName>ppt_y</p:attrName>
                                        </p:attrNameLst>
                                      </p:cBhvr>
                                      <p:tavLst>
                                        <p:tav tm="100000">
                                          <p:val>
                                            <p:strVal val="#ppt_y-.1"/>
                                          </p:val>
                                        </p:tav>
                                        <p:tav>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8" fill="hold" nodeType="clickEffect">
                                  <p:stCondLst>
                                    <p:cond delay="0"/>
                                  </p:stCondLst>
                                  <p:childTnLst>
                                    <p:set>
                                      <p:cBhvr additive="repl">
                                        <p:cTn id="47" dur="1" fill="hold">
                                          <p:stCondLst>
                                            <p:cond delay="0"/>
                                          </p:stCondLst>
                                        </p:cTn>
                                        <p:tgtEl>
                                          <p:spTgt spid="7"/>
                                        </p:tgtEl>
                                        <p:attrNameLst>
                                          <p:attrName>style.visibility</p:attrName>
                                        </p:attrNameLst>
                                      </p:cBhvr>
                                      <p:to>
                                        <p:strVal val="visible"/>
                                      </p:to>
                                    </p:set>
                                    <p:anim calcmode="lin" valueType="num">
                                      <p:cBhvr>
                                        <p:cTn id="48" dur="500" fill="hold"/>
                                        <p:tgtEl>
                                          <p:spTgt spid="7"/>
                                        </p:tgtEl>
                                        <p:attrNameLst>
                                          <p:attrName>ppt_x</p:attrName>
                                        </p:attrNameLst>
                                      </p:cBhvr>
                                      <p:tavLst>
                                        <p:tav tm="100000">
                                          <p:val>
                                            <p:strVal val="0-#ppt_w/2"/>
                                          </p:val>
                                        </p:tav>
                                        <p:tav>
                                          <p:val>
                                            <p:strVal val="#ppt_x"/>
                                          </p:val>
                                        </p:tav>
                                      </p:tavLst>
                                    </p:anim>
                                    <p:anim calcmode="lin" valueType="num">
                                      <p:cBhvr>
                                        <p:cTn id="49" dur="500" fill="hold"/>
                                        <p:tgtEl>
                                          <p:spTgt spid="7"/>
                                        </p:tgtEl>
                                        <p:attrNameLst>
                                          <p:attrName>ppt_y</p:attrName>
                                        </p:attrNameLst>
                                      </p:cBhvr>
                                      <p:tavLst>
                                        <p:tav tm="100000">
                                          <p:val>
                                            <p:strVal val="#ppt_y"/>
                                          </p:val>
                                        </p:tav>
                                        <p:tav>
                                          <p:val>
                                            <p:strVal val="#ppt_y"/>
                                          </p:val>
                                        </p:tav>
                                      </p:tavLst>
                                    </p:anim>
                                  </p:childTnLst>
                                </p:cTn>
                              </p:par>
                              <p:par>
                                <p:cTn id="50" presetID="2" presetClass="entr" presetSubtype="8" fill="hold" nodeType="withEffect">
                                  <p:stCondLst>
                                    <p:cond delay="0"/>
                                  </p:stCondLst>
                                  <p:childTnLst>
                                    <p:set>
                                      <p:cBhvr additive="repl">
                                        <p:cTn id="51" dur="1" fill="hold">
                                          <p:stCondLst>
                                            <p:cond delay="0"/>
                                          </p:stCondLst>
                                        </p:cTn>
                                        <p:tgtEl>
                                          <p:spTgt spid="7">
                                            <p:txEl>
                                              <p:pRg st="0" end="0"/>
                                            </p:txEl>
                                          </p:spTgt>
                                        </p:tgtEl>
                                        <p:attrNameLst>
                                          <p:attrName>style.visibility</p:attrName>
                                        </p:attrNameLst>
                                      </p:cBhvr>
                                      <p:to>
                                        <p:strVal val="visible"/>
                                      </p:to>
                                    </p:set>
                                    <p:anim calcmode="lin" valueType="num">
                                      <p:cBhvr>
                                        <p:cTn id="52" dur="500" fill="hold"/>
                                        <p:tgtEl>
                                          <p:spTgt spid="7">
                                            <p:txEl>
                                              <p:pRg st="0" end="0"/>
                                            </p:txEl>
                                          </p:spTgt>
                                        </p:tgtEl>
                                        <p:attrNameLst>
                                          <p:attrName>ppt_x</p:attrName>
                                        </p:attrNameLst>
                                      </p:cBhvr>
                                      <p:tavLst>
                                        <p:tav tm="100000">
                                          <p:val>
                                            <p:strVal val="0-#ppt_w/2"/>
                                          </p:val>
                                        </p:tav>
                                        <p:tav>
                                          <p:val>
                                            <p:strVal val="#ppt_x"/>
                                          </p:val>
                                        </p:tav>
                                      </p:tavLst>
                                    </p:anim>
                                    <p:anim calcmode="lin" valueType="num">
                                      <p:cBhvr>
                                        <p:cTn id="53" dur="500" fill="hold"/>
                                        <p:tgtEl>
                                          <p:spTgt spid="7">
                                            <p:txEl>
                                              <p:pRg st="0" end="0"/>
                                            </p:txEl>
                                          </p:spTgt>
                                        </p:tgtEl>
                                        <p:attrNameLst>
                                          <p:attrName>ppt_y</p:attrName>
                                        </p:attrNameLst>
                                      </p:cBhvr>
                                      <p:tavLst>
                                        <p:tav tm="100000">
                                          <p:val>
                                            <p:strVal val="#ppt_y"/>
                                          </p:val>
                                        </p:tav>
                                        <p:tav>
                                          <p:val>
                                            <p:strVal val="#ppt_y"/>
                                          </p:val>
                                        </p:tav>
                                      </p:tavLst>
                                    </p:anim>
                                  </p:childTnLst>
                                </p:cTn>
                              </p:par>
                              <p:par>
                                <p:cTn id="54" presetID="2" presetClass="entr" presetSubtype="8" fill="hold" nodeType="withEffect">
                                  <p:stCondLst>
                                    <p:cond delay="0"/>
                                  </p:stCondLst>
                                  <p:childTnLst>
                                    <p:set>
                                      <p:cBhvr additive="repl">
                                        <p:cTn id="55" dur="1" fill="hold">
                                          <p:stCondLst>
                                            <p:cond delay="0"/>
                                          </p:stCondLst>
                                        </p:cTn>
                                        <p:tgtEl>
                                          <p:spTgt spid="7">
                                            <p:txEl>
                                              <p:pRg st="1" end="1"/>
                                            </p:txEl>
                                          </p:spTgt>
                                        </p:tgtEl>
                                        <p:attrNameLst>
                                          <p:attrName>style.visibility</p:attrName>
                                        </p:attrNameLst>
                                      </p:cBhvr>
                                      <p:to>
                                        <p:strVal val="visible"/>
                                      </p:to>
                                    </p:set>
                                    <p:anim calcmode="lin" valueType="num">
                                      <p:cBhvr>
                                        <p:cTn id="56" dur="500" fill="hold"/>
                                        <p:tgtEl>
                                          <p:spTgt spid="7">
                                            <p:txEl>
                                              <p:pRg st="1" end="1"/>
                                            </p:txEl>
                                          </p:spTgt>
                                        </p:tgtEl>
                                        <p:attrNameLst>
                                          <p:attrName>ppt_x</p:attrName>
                                        </p:attrNameLst>
                                      </p:cBhvr>
                                      <p:tavLst>
                                        <p:tav tm="100000">
                                          <p:val>
                                            <p:strVal val="0-#ppt_w/2"/>
                                          </p:val>
                                        </p:tav>
                                        <p:tav>
                                          <p:val>
                                            <p:strVal val="#ppt_x"/>
                                          </p:val>
                                        </p:tav>
                                      </p:tavLst>
                                    </p:anim>
                                    <p:anim calcmode="lin" valueType="num">
                                      <p:cBhvr>
                                        <p:cTn id="57" dur="500" fill="hold"/>
                                        <p:tgtEl>
                                          <p:spTgt spid="7">
                                            <p:txEl>
                                              <p:pRg st="1" end="1"/>
                                            </p:txEl>
                                          </p:spTgt>
                                        </p:tgtEl>
                                        <p:attrNameLst>
                                          <p:attrName>ppt_y</p:attrName>
                                        </p:attrNameLst>
                                      </p:cBhvr>
                                      <p:tavLst>
                                        <p:tav tm="100000">
                                          <p:val>
                                            <p:strVal val="#ppt_y"/>
                                          </p:val>
                                        </p:tav>
                                        <p:tav>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2" presetClass="entr" presetSubtype="8" fill="hold" nodeType="clickEffect">
                                  <p:stCondLst>
                                    <p:cond delay="0"/>
                                  </p:stCondLst>
                                  <p:childTnLst>
                                    <p:set>
                                      <p:cBhvr additive="repl">
                                        <p:cTn id="61" dur="1" fill="hold">
                                          <p:stCondLst>
                                            <p:cond delay="0"/>
                                          </p:stCondLst>
                                        </p:cTn>
                                        <p:tgtEl>
                                          <p:spTgt spid="7">
                                            <p:txEl>
                                              <p:pRg st="2" end="2"/>
                                            </p:txEl>
                                          </p:spTgt>
                                        </p:tgtEl>
                                        <p:attrNameLst>
                                          <p:attrName>style.visibility</p:attrName>
                                        </p:attrNameLst>
                                      </p:cBhvr>
                                      <p:to>
                                        <p:strVal val="visible"/>
                                      </p:to>
                                    </p:set>
                                    <p:anim calcmode="lin" valueType="num">
                                      <p:cBhvr>
                                        <p:cTn id="62" dur="500" fill="hold"/>
                                        <p:tgtEl>
                                          <p:spTgt spid="7">
                                            <p:txEl>
                                              <p:pRg st="2" end="2"/>
                                            </p:txEl>
                                          </p:spTgt>
                                        </p:tgtEl>
                                        <p:attrNameLst>
                                          <p:attrName>ppt_x</p:attrName>
                                        </p:attrNameLst>
                                      </p:cBhvr>
                                      <p:tavLst>
                                        <p:tav tm="100000">
                                          <p:val>
                                            <p:strVal val="0-#ppt_w/2"/>
                                          </p:val>
                                        </p:tav>
                                        <p:tav>
                                          <p:val>
                                            <p:strVal val="#ppt_x"/>
                                          </p:val>
                                        </p:tav>
                                      </p:tavLst>
                                    </p:anim>
                                    <p:anim calcmode="lin" valueType="num">
                                      <p:cBhvr>
                                        <p:cTn id="63" dur="500" fill="hold"/>
                                        <p:tgtEl>
                                          <p:spTgt spid="7">
                                            <p:txEl>
                                              <p:pRg st="2" end="2"/>
                                            </p:txEl>
                                          </p:spTgt>
                                        </p:tgtEl>
                                        <p:attrNameLst>
                                          <p:attrName>ppt_y</p:attrName>
                                        </p:attrNameLst>
                                      </p:cBhvr>
                                      <p:tavLst>
                                        <p:tav tm="100000">
                                          <p:val>
                                            <p:strVal val="#ppt_y"/>
                                          </p:val>
                                        </p:tav>
                                        <p:tav>
                                          <p:val>
                                            <p:strVal val="#ppt_y"/>
                                          </p:val>
                                        </p:tav>
                                      </p:tavLst>
                                    </p:anim>
                                  </p:childTnLst>
                                </p:cTn>
                              </p:par>
                              <p:par>
                                <p:cTn id="64" presetID="2" presetClass="entr" presetSubtype="8" fill="hold" nodeType="withEffect">
                                  <p:stCondLst>
                                    <p:cond delay="0"/>
                                  </p:stCondLst>
                                  <p:childTnLst>
                                    <p:set>
                                      <p:cBhvr additive="repl">
                                        <p:cTn id="65" dur="1" fill="hold">
                                          <p:stCondLst>
                                            <p:cond delay="0"/>
                                          </p:stCondLst>
                                        </p:cTn>
                                        <p:tgtEl>
                                          <p:spTgt spid="7">
                                            <p:txEl>
                                              <p:pRg st="3" end="3"/>
                                            </p:txEl>
                                          </p:spTgt>
                                        </p:tgtEl>
                                        <p:attrNameLst>
                                          <p:attrName>style.visibility</p:attrName>
                                        </p:attrNameLst>
                                      </p:cBhvr>
                                      <p:to>
                                        <p:strVal val="visible"/>
                                      </p:to>
                                    </p:set>
                                    <p:anim calcmode="lin" valueType="num">
                                      <p:cBhvr>
                                        <p:cTn id="66" dur="500" fill="hold"/>
                                        <p:tgtEl>
                                          <p:spTgt spid="7">
                                            <p:txEl>
                                              <p:pRg st="3" end="3"/>
                                            </p:txEl>
                                          </p:spTgt>
                                        </p:tgtEl>
                                        <p:attrNameLst>
                                          <p:attrName>ppt_x</p:attrName>
                                        </p:attrNameLst>
                                      </p:cBhvr>
                                      <p:tavLst>
                                        <p:tav tm="100000">
                                          <p:val>
                                            <p:strVal val="0-#ppt_w/2"/>
                                          </p:val>
                                        </p:tav>
                                        <p:tav>
                                          <p:val>
                                            <p:strVal val="#ppt_x"/>
                                          </p:val>
                                        </p:tav>
                                      </p:tavLst>
                                    </p:anim>
                                    <p:anim calcmode="lin" valueType="num">
                                      <p:cBhvr>
                                        <p:cTn id="67" dur="500" fill="hold"/>
                                        <p:tgtEl>
                                          <p:spTgt spid="7">
                                            <p:txEl>
                                              <p:pRg st="3" end="3"/>
                                            </p:txEl>
                                          </p:spTgt>
                                        </p:tgtEl>
                                        <p:attrNameLst>
                                          <p:attrName>ppt_y</p:attrName>
                                        </p:attrNameLst>
                                      </p:cBhvr>
                                      <p:tavLst>
                                        <p:tav tm="100000">
                                          <p:val>
                                            <p:strVal val="#ppt_y"/>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07962F43-E0E5-40AC-9B96-5D22618A0D40}" type="slidenum">
              <a:rPr lang="en-US" altLang="ja-JP" sz="1200">
                <a:solidFill>
                  <a:srgbClr val="000000"/>
                </a:solidFill>
                <a:latin typeface="Arial Black" panose="020B0A04020102020204" pitchFamily="34" charset="0"/>
              </a:rPr>
              <a:pPr algn="r" eaLnBrk="1" hangingPunct="1">
                <a:buSzPct val="100000"/>
              </a:pPr>
              <a:t>12</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「個人データ」：管理上の義務</a:t>
            </a:r>
            <a:endParaRPr lang="en-US" altLang="ja-JP" sz="3200" dirty="0">
              <a:solidFill>
                <a:srgbClr val="00007D"/>
              </a:solidFill>
              <a:latin typeface="Arial" panose="020B0604020202020204" pitchFamily="34" charset="0"/>
            </a:endParaRPr>
          </a:p>
        </p:txBody>
      </p:sp>
      <p:graphicFrame>
        <p:nvGraphicFramePr>
          <p:cNvPr id="2" name="図表 1"/>
          <p:cNvGraphicFramePr/>
          <p:nvPr>
            <p:extLst>
              <p:ext uri="{D42A27DB-BD31-4B8C-83A1-F6EECF244321}">
                <p14:modId xmlns:p14="http://schemas.microsoft.com/office/powerpoint/2010/main" val="3226198032"/>
              </p:ext>
            </p:extLst>
          </p:nvPr>
        </p:nvGraphicFramePr>
        <p:xfrm>
          <a:off x="647564" y="1282552"/>
          <a:ext cx="7848872" cy="5400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55369921"/>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07962F43-E0E5-40AC-9B96-5D22618A0D40}" type="slidenum">
              <a:rPr lang="en-US" altLang="ja-JP" sz="1200">
                <a:solidFill>
                  <a:srgbClr val="000000"/>
                </a:solidFill>
                <a:latin typeface="Arial Black" panose="020B0A04020102020204" pitchFamily="34" charset="0"/>
              </a:rPr>
              <a:pPr algn="r" eaLnBrk="1" hangingPunct="1">
                <a:buSzPct val="100000"/>
              </a:pPr>
              <a:t>13</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「保有個人データ」開示の例外</a:t>
            </a:r>
            <a:endParaRPr lang="en-US" altLang="ja-JP" sz="3200" dirty="0">
              <a:solidFill>
                <a:srgbClr val="00007D"/>
              </a:solidFill>
              <a:latin typeface="Arial" panose="020B0604020202020204" pitchFamily="34" charset="0"/>
            </a:endParaRPr>
          </a:p>
        </p:txBody>
      </p:sp>
      <p:sp>
        <p:nvSpPr>
          <p:cNvPr id="9" name="Text Box 3"/>
          <p:cNvSpPr txBox="1">
            <a:spLocks noChangeArrowheads="1"/>
          </p:cNvSpPr>
          <p:nvPr/>
        </p:nvSpPr>
        <p:spPr bwMode="auto">
          <a:xfrm>
            <a:off x="323528" y="2060848"/>
            <a:ext cx="8149852" cy="3456384"/>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例外</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①　本人又は第三者の生命，身体，財産の侵害する</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a:solidFill>
                  <a:srgbClr val="000000"/>
                </a:solidFill>
                <a:latin typeface="Arial" panose="020B0604020202020204" pitchFamily="34" charset="0"/>
              </a:rPr>
              <a:t>　</a:t>
            </a:r>
            <a:r>
              <a:rPr lang="ja-JP" altLang="en-US" sz="2800" dirty="0" smtClean="0">
                <a:solidFill>
                  <a:srgbClr val="000000"/>
                </a:solidFill>
                <a:latin typeface="Arial" panose="020B0604020202020204" pitchFamily="34" charset="0"/>
              </a:rPr>
              <a:t>おそれがある場合</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②　業務の適正な実施に著しい支障を及ぼす場合</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smtClean="0">
                <a:solidFill>
                  <a:srgbClr val="000000"/>
                </a:solidFill>
                <a:latin typeface="Arial" panose="020B0604020202020204" pitchFamily="34" charset="0"/>
              </a:rPr>
              <a:t>③</a:t>
            </a:r>
            <a:r>
              <a:rPr lang="ja-JP" altLang="en-US" sz="2800" dirty="0" smtClean="0">
                <a:solidFill>
                  <a:srgbClr val="000000"/>
                </a:solidFill>
                <a:latin typeface="Arial" panose="020B0604020202020204" pitchFamily="34" charset="0"/>
              </a:rPr>
              <a:t>　他の法令に違反することとなる場合</a:t>
            </a:r>
            <a:endParaRPr lang="en-US" altLang="ja-JP" sz="2800" dirty="0" smtClean="0">
              <a:solidFill>
                <a:schemeClr val="tx1"/>
              </a:solidFill>
              <a:latin typeface="Arial" panose="020B0604020202020204" pitchFamily="34" charset="0"/>
            </a:endParaRPr>
          </a:p>
        </p:txBody>
      </p:sp>
    </p:spTree>
    <p:extLst>
      <p:ext uri="{BB962C8B-B14F-4D97-AF65-F5344CB8AC3E}">
        <p14:creationId xmlns:p14="http://schemas.microsoft.com/office/powerpoint/2010/main" val="635574546"/>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fill="hold" nodeType="clickEffect">
                                  <p:stCondLst>
                                    <p:cond delay="0"/>
                                  </p:stCondLst>
                                  <p:childTnLst>
                                    <p:set>
                                      <p:cBhvr additive="repl">
                                        <p:cTn id="13" dur="1" fill="hold">
                                          <p:stCondLst>
                                            <p:cond delay="0"/>
                                          </p:stCondLst>
                                        </p:cTn>
                                        <p:tgtEl>
                                          <p:spTgt spid="9"/>
                                        </p:tgtEl>
                                        <p:attrNameLst>
                                          <p:attrName>style.visibility</p:attrName>
                                        </p:attrNameLst>
                                      </p:cBhvr>
                                      <p:to>
                                        <p:strVal val="visible"/>
                                      </p:to>
                                    </p:set>
                                    <p:animEffect transition="in" filter="fade">
                                      <p:cBhvr additive="repl">
                                        <p:cTn id="14" dur="800" decel="100000"/>
                                        <p:tgtEl>
                                          <p:spTgt spid="9"/>
                                        </p:tgtEl>
                                      </p:cBhvr>
                                    </p:animEffect>
                                    <p:anim calcmode="lin" valueType="num">
                                      <p:cBhvr additive="repl">
                                        <p:cTn id="15" dur="800" decel="100000" fill="hold"/>
                                        <p:tgtEl>
                                          <p:spTgt spid="9"/>
                                        </p:tgtEl>
                                        <p:attrNameLst>
                                          <p:attrName>r</p:attrName>
                                        </p:attrNameLst>
                                      </p:cBhvr>
                                      <p:tavLst>
                                        <p:tav tm="100000">
                                          <p:val>
                                            <p:strVal val="-90"/>
                                          </p:val>
                                        </p:tav>
                                        <p:tav>
                                          <p:val>
                                            <p:strVal val="0"/>
                                          </p:val>
                                        </p:tav>
                                      </p:tavLst>
                                    </p:anim>
                                    <p:anim calcmode="lin" valueType="num">
                                      <p:cBhvr additive="repl">
                                        <p:cTn id="16" dur="800" decel="100000" fill="hold"/>
                                        <p:tgtEl>
                                          <p:spTgt spid="9"/>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9"/>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9"/>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9"/>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1506" name="Rectangle 2"/>
          <p:cNvSpPr>
            <a:spLocks noGrp="1" noChangeArrowheads="1"/>
          </p:cNvSpPr>
          <p:nvPr>
            <p:ph type="title"/>
          </p:nvPr>
        </p:nvSpPr>
        <p:spPr>
          <a:xfrm>
            <a:off x="2195513" y="457200"/>
            <a:ext cx="6491287" cy="595313"/>
          </a:xfrm>
        </p:spPr>
        <p:txBody>
          <a:bodyPr/>
          <a:lstStyle/>
          <a:p>
            <a:r>
              <a:rPr lang="ja-JP" altLang="en-US" sz="3200" smtClean="0">
                <a:ea typeface="ＭＳ Ｐゴシック" panose="020B0600070205080204" pitchFamily="50" charset="-128"/>
                <a:cs typeface="メイリオ" panose="020B0604030504040204" pitchFamily="50" charset="-128"/>
              </a:rPr>
              <a:t>個人情報取扱事業者の義務</a:t>
            </a:r>
          </a:p>
        </p:txBody>
      </p:sp>
      <p:sp>
        <p:nvSpPr>
          <p:cNvPr id="661507" name="Rectangle 3"/>
          <p:cNvSpPr>
            <a:spLocks noGrp="1" noChangeArrowheads="1"/>
          </p:cNvSpPr>
          <p:nvPr>
            <p:ph idx="1"/>
          </p:nvPr>
        </p:nvSpPr>
        <p:spPr>
          <a:xfrm>
            <a:off x="395288" y="1341438"/>
            <a:ext cx="8302625" cy="3744912"/>
          </a:xfrm>
          <a:solidFill>
            <a:srgbClr val="FFFF99"/>
          </a:solidFill>
        </p:spPr>
        <p:txBody>
          <a:bodyPr>
            <a:normAutofit/>
          </a:bodyPr>
          <a:lstStyle/>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１．個人情報の利用目的の特定・公表</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　　　　　</a:t>
            </a:r>
            <a:r>
              <a:rPr lang="ja-JP" altLang="en-US" dirty="0" smtClean="0">
                <a:ea typeface="ＭＳ Ｐゴシック" panose="020B0600070205080204" pitchFamily="50" charset="-128"/>
                <a:cs typeface="メイリオ" panose="020B0604030504040204" pitchFamily="50" charset="-128"/>
              </a:rPr>
              <a:t>→　明確かつ具体的な目的が必要</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２．個人の情報の開示</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　　　　　</a:t>
            </a:r>
            <a:r>
              <a:rPr lang="ja-JP" altLang="en-US" dirty="0" smtClean="0">
                <a:ea typeface="ＭＳ Ｐゴシック" panose="020B0600070205080204" pitchFamily="50" charset="-128"/>
                <a:cs typeface="メイリオ" panose="020B0604030504040204" pitchFamily="50" charset="-128"/>
              </a:rPr>
              <a:t>→　本人の要求であれば原則として開示</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３．個人情報の漏洩対策</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　　　　　</a:t>
            </a:r>
            <a:r>
              <a:rPr lang="ja-JP" altLang="en-US" dirty="0" smtClean="0">
                <a:ea typeface="ＭＳ Ｐゴシック" panose="020B0600070205080204" pitchFamily="50" charset="-128"/>
                <a:cs typeface="メイリオ" panose="020B0604030504040204" pitchFamily="50" charset="-128"/>
              </a:rPr>
              <a:t>→　適正な措置、監督を行わなければならない</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４．個人情報取扱の苦情対策</a:t>
            </a:r>
          </a:p>
          <a:p>
            <a:pPr>
              <a:lnSpc>
                <a:spcPct val="70000"/>
              </a:lnSpc>
              <a:buFont typeface="Wingdings" panose="05000000000000000000" pitchFamily="2" charset="2"/>
              <a:buNone/>
            </a:pPr>
            <a:r>
              <a:rPr lang="ja-JP" altLang="en-US" sz="2400" dirty="0" smtClean="0">
                <a:ea typeface="ＭＳ Ｐゴシック" panose="020B0600070205080204" pitchFamily="50" charset="-128"/>
                <a:cs typeface="メイリオ" panose="020B0604030504040204" pitchFamily="50" charset="-128"/>
              </a:rPr>
              <a:t>　　　　　</a:t>
            </a:r>
            <a:r>
              <a:rPr lang="ja-JP" altLang="en-US" dirty="0" smtClean="0">
                <a:ea typeface="ＭＳ Ｐゴシック" panose="020B0600070205080204" pitchFamily="50" charset="-128"/>
                <a:cs typeface="メイリオ" panose="020B0604030504040204" pitchFamily="50" charset="-128"/>
              </a:rPr>
              <a:t>→　迅速に処理</a:t>
            </a:r>
          </a:p>
          <a:p>
            <a:pPr>
              <a:lnSpc>
                <a:spcPct val="70000"/>
              </a:lnSpc>
              <a:buFont typeface="Wingdings" panose="05000000000000000000" pitchFamily="2" charset="2"/>
              <a:buNone/>
            </a:pPr>
            <a:endParaRPr lang="ja-JP" altLang="en-US" dirty="0" smtClean="0">
              <a:ea typeface="ＭＳ Ｐゴシック" panose="020B0600070205080204" pitchFamily="50" charset="-128"/>
              <a:cs typeface="メイリオ" panose="020B0604030504040204" pitchFamily="50" charset="-128"/>
            </a:endParaRPr>
          </a:p>
          <a:p>
            <a:pPr algn="ctr">
              <a:lnSpc>
                <a:spcPct val="70000"/>
              </a:lnSpc>
              <a:buFont typeface="Wingdings" panose="05000000000000000000" pitchFamily="2" charset="2"/>
              <a:buNone/>
            </a:pPr>
            <a:r>
              <a:rPr lang="en-US" altLang="ja-JP" sz="2400" dirty="0" smtClean="0">
                <a:solidFill>
                  <a:srgbClr val="008000"/>
                </a:solidFill>
                <a:ea typeface="ＭＳ Ｐゴシック" panose="020B0600070205080204" pitchFamily="50" charset="-128"/>
                <a:cs typeface="メイリオ" panose="020B0604030504040204" pitchFamily="50" charset="-128"/>
              </a:rPr>
              <a:t>※</a:t>
            </a:r>
            <a:r>
              <a:rPr lang="ja-JP" altLang="en-US" sz="2400" dirty="0" smtClean="0">
                <a:solidFill>
                  <a:srgbClr val="008000"/>
                </a:solidFill>
                <a:ea typeface="ＭＳ Ｐゴシック" panose="020B0600070205080204" pitchFamily="50" charset="-128"/>
                <a:cs typeface="メイリオ" panose="020B0604030504040204" pitchFamily="50" charset="-128"/>
              </a:rPr>
              <a:t>　対応しなければ、主務大臣より勧告や命令が下る</a:t>
            </a:r>
          </a:p>
        </p:txBody>
      </p:sp>
      <p:sp>
        <p:nvSpPr>
          <p:cNvPr id="41988" name="スライド番号プレースホルダー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buSzPct val="100000"/>
            </a:pPr>
            <a:fld id="{6352CD13-D7B5-4A5D-A116-9FB249302FBF}" type="slidenum">
              <a:rPr lang="en-US" altLang="ja-JP">
                <a:solidFill>
                  <a:srgbClr val="000000"/>
                </a:solidFill>
              </a:rPr>
              <a:pPr>
                <a:buSzPct val="100000"/>
              </a:pPr>
              <a:t>14</a:t>
            </a:fld>
            <a:endParaRPr lang="en-US" altLang="ja-JP">
              <a:solidFill>
                <a:srgbClr val="000000"/>
              </a:solidFill>
            </a:endParaRPr>
          </a:p>
        </p:txBody>
      </p:sp>
      <p:sp>
        <p:nvSpPr>
          <p:cNvPr id="661508" name="Text Box 4"/>
          <p:cNvSpPr txBox="1">
            <a:spLocks noChangeArrowheads="1"/>
          </p:cNvSpPr>
          <p:nvPr/>
        </p:nvSpPr>
        <p:spPr bwMode="auto">
          <a:xfrm>
            <a:off x="468313" y="5805488"/>
            <a:ext cx="8135937" cy="525401"/>
          </a:xfrm>
          <a:prstGeom prst="rect">
            <a:avLst/>
          </a:prstGeom>
          <a:solidFill>
            <a:srgbClr val="CCFFCC"/>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000" tIns="46800" rIns="90000" bIns="46800">
            <a:spAutoFit/>
          </a:bodyPr>
          <a:lstStyle/>
          <a:p>
            <a:pPr eaLnBrk="1" hangingPunct="1">
              <a:spcBef>
                <a:spcPct val="50000"/>
              </a:spcBef>
              <a:buClr>
                <a:srgbClr val="000000"/>
              </a:buClr>
              <a:buSzPct val="100000"/>
              <a:buFont typeface="Times New Roman" panose="02020603050405020304" pitchFamily="18" charset="0"/>
              <a:buNone/>
            </a:pPr>
            <a:r>
              <a:rPr lang="ja-JP" altLang="en-US" sz="2800" dirty="0">
                <a:solidFill>
                  <a:schemeClr val="tx1"/>
                </a:solidFill>
              </a:rPr>
              <a:t>６ヶ月以下の懲役または３０万円以下の罰金</a:t>
            </a:r>
          </a:p>
        </p:txBody>
      </p:sp>
      <p:sp>
        <p:nvSpPr>
          <p:cNvPr id="661509" name="AutoShape 5"/>
          <p:cNvSpPr>
            <a:spLocks noChangeArrowheads="1"/>
          </p:cNvSpPr>
          <p:nvPr/>
        </p:nvSpPr>
        <p:spPr bwMode="auto">
          <a:xfrm>
            <a:off x="3059113" y="5157788"/>
            <a:ext cx="2736850" cy="576262"/>
          </a:xfrm>
          <a:prstGeom prst="downArrow">
            <a:avLst>
              <a:gd name="adj1" fmla="val 60963"/>
              <a:gd name="adj2" fmla="val 61273"/>
            </a:avLst>
          </a:prstGeom>
          <a:solidFill>
            <a:srgbClr val="D9FFFF"/>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buClr>
                <a:srgbClr val="000000"/>
              </a:buClr>
              <a:buSzPct val="100000"/>
              <a:buFont typeface="Times New Roman" panose="02020603050405020304" pitchFamily="18" charset="0"/>
              <a:buNone/>
            </a:pPr>
            <a:r>
              <a:rPr lang="ja-JP" altLang="en-US" sz="2400" dirty="0">
                <a:solidFill>
                  <a:schemeClr val="tx1"/>
                </a:solidFill>
              </a:rPr>
              <a:t>命令違反</a:t>
            </a:r>
          </a:p>
        </p:txBody>
      </p:sp>
      <p:sp>
        <p:nvSpPr>
          <p:cNvPr id="661510" name="Oval 6"/>
          <p:cNvSpPr>
            <a:spLocks noChangeArrowheads="1"/>
          </p:cNvSpPr>
          <p:nvPr/>
        </p:nvSpPr>
        <p:spPr bwMode="auto">
          <a:xfrm rot="-2231561">
            <a:off x="323850" y="333375"/>
            <a:ext cx="1835150" cy="731838"/>
          </a:xfrm>
          <a:prstGeom prst="ellipse">
            <a:avLst/>
          </a:prstGeom>
          <a:solidFill>
            <a:schemeClr val="accent1"/>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90000" tIns="46800" rIns="90000" bIns="46800" anchor="ctr"/>
          <a:lstStyle/>
          <a:p>
            <a:pPr eaLnBrk="1" hangingPunct="1">
              <a:buClr>
                <a:srgbClr val="000000"/>
              </a:buClr>
              <a:buSzPct val="100000"/>
              <a:buFont typeface="Times New Roman" panose="02020603050405020304" pitchFamily="18" charset="0"/>
              <a:buNone/>
            </a:pPr>
            <a:r>
              <a:rPr lang="ja-JP" altLang="en-US" sz="2400"/>
              <a:t>事業者から</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661510"/>
                                        </p:tgtEl>
                                        <p:attrNameLst>
                                          <p:attrName>style.visibility</p:attrName>
                                        </p:attrNameLst>
                                      </p:cBhvr>
                                      <p:to>
                                        <p:strVal val="visible"/>
                                      </p:to>
                                    </p:set>
                                    <p:anim calcmode="lin" valueType="num">
                                      <p:cBhvr>
                                        <p:cTn id="7" dur="500" fill="hold"/>
                                        <p:tgtEl>
                                          <p:spTgt spid="661510"/>
                                        </p:tgtEl>
                                        <p:attrNameLst>
                                          <p:attrName>ppt_w</p:attrName>
                                        </p:attrNameLst>
                                      </p:cBhvr>
                                      <p:tavLst>
                                        <p:tav tm="0">
                                          <p:val>
                                            <p:fltVal val="0"/>
                                          </p:val>
                                        </p:tav>
                                        <p:tav tm="100000">
                                          <p:val>
                                            <p:strVal val="#ppt_w"/>
                                          </p:val>
                                        </p:tav>
                                      </p:tavLst>
                                    </p:anim>
                                    <p:anim calcmode="lin" valueType="num">
                                      <p:cBhvr>
                                        <p:cTn id="8" dur="500" fill="hold"/>
                                        <p:tgtEl>
                                          <p:spTgt spid="661510"/>
                                        </p:tgtEl>
                                        <p:attrNameLst>
                                          <p:attrName>ppt_h</p:attrName>
                                        </p:attrNameLst>
                                      </p:cBhvr>
                                      <p:tavLst>
                                        <p:tav tm="0">
                                          <p:val>
                                            <p:fltVal val="0"/>
                                          </p:val>
                                        </p:tav>
                                        <p:tav tm="100000">
                                          <p:val>
                                            <p:strVal val="#ppt_h"/>
                                          </p:val>
                                        </p:tav>
                                      </p:tavLst>
                                    </p:anim>
                                    <p:anim calcmode="lin" valueType="num">
                                      <p:cBhvr>
                                        <p:cTn id="9" dur="500" fill="hold"/>
                                        <p:tgtEl>
                                          <p:spTgt spid="661510"/>
                                        </p:tgtEl>
                                        <p:attrNameLst>
                                          <p:attrName>style.rotation</p:attrName>
                                        </p:attrNameLst>
                                      </p:cBhvr>
                                      <p:tavLst>
                                        <p:tav tm="0">
                                          <p:val>
                                            <p:fltVal val="360"/>
                                          </p:val>
                                        </p:tav>
                                        <p:tav tm="100000">
                                          <p:val>
                                            <p:fltVal val="0"/>
                                          </p:val>
                                        </p:tav>
                                      </p:tavLst>
                                    </p:anim>
                                    <p:animEffect transition="in" filter="fade">
                                      <p:cBhvr>
                                        <p:cTn id="10" dur="500"/>
                                        <p:tgtEl>
                                          <p:spTgt spid="661510"/>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661506"/>
                                        </p:tgtEl>
                                        <p:attrNameLst>
                                          <p:attrName>style.visibility</p:attrName>
                                        </p:attrNameLst>
                                      </p:cBhvr>
                                      <p:to>
                                        <p:strVal val="visible"/>
                                      </p:to>
                                    </p:set>
                                    <p:anim from="(-#ppt_w/2)" to="(#ppt_x)" calcmode="lin" valueType="num">
                                      <p:cBhvr>
                                        <p:cTn id="13" dur="600" fill="hold">
                                          <p:stCondLst>
                                            <p:cond delay="0"/>
                                          </p:stCondLst>
                                        </p:cTn>
                                        <p:tgtEl>
                                          <p:spTgt spid="661506"/>
                                        </p:tgtEl>
                                        <p:attrNameLst>
                                          <p:attrName>ppt_x</p:attrName>
                                        </p:attrNameLst>
                                      </p:cBhvr>
                                    </p:anim>
                                    <p:anim from="0" to="-1.0" calcmode="lin" valueType="num">
                                      <p:cBhvr>
                                        <p:cTn id="14" dur="200" decel="50000" autoRev="1" fill="hold">
                                          <p:stCondLst>
                                            <p:cond delay="600"/>
                                          </p:stCondLst>
                                        </p:cTn>
                                        <p:tgtEl>
                                          <p:spTgt spid="661506"/>
                                        </p:tgtEl>
                                        <p:attrNameLst>
                                          <p:attrName>xshear</p:attrName>
                                        </p:attrNameLst>
                                      </p:cBhvr>
                                    </p:anim>
                                    <p:animScale>
                                      <p:cBhvr>
                                        <p:cTn id="15" dur="200" decel="100000" autoRev="1" fill="hold">
                                          <p:stCondLst>
                                            <p:cond delay="600"/>
                                          </p:stCondLst>
                                        </p:cTn>
                                        <p:tgtEl>
                                          <p:spTgt spid="661506"/>
                                        </p:tgtEl>
                                      </p:cBhvr>
                                      <p:from x="100000" y="100000"/>
                                      <p:to x="80000" y="100000"/>
                                    </p:animScale>
                                    <p:anim by="(#ppt_h/3+#ppt_w*0.1)" calcmode="lin" valueType="num">
                                      <p:cBhvr additive="sum">
                                        <p:cTn id="16" dur="200" decel="100000" autoRev="1" fill="hold">
                                          <p:stCondLst>
                                            <p:cond delay="600"/>
                                          </p:stCondLst>
                                        </p:cTn>
                                        <p:tgtEl>
                                          <p:spTgt spid="661506"/>
                                        </p:tgtEl>
                                        <p:attrNameLst>
                                          <p:attrName>ppt_x</p:attrName>
                                        </p:attrNameLst>
                                      </p:cBhvr>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661507">
                                            <p:bg/>
                                          </p:spTgt>
                                        </p:tgtEl>
                                        <p:attrNameLst>
                                          <p:attrName>style.visibility</p:attrName>
                                        </p:attrNameLst>
                                      </p:cBhvr>
                                      <p:to>
                                        <p:strVal val="visible"/>
                                      </p:to>
                                    </p:set>
                                    <p:animEffect transition="in" filter="box(in)">
                                      <p:cBhvr>
                                        <p:cTn id="21" dur="500"/>
                                        <p:tgtEl>
                                          <p:spTgt spid="661507">
                                            <p:bg/>
                                          </p:spTgt>
                                        </p:tgtEl>
                                      </p:cBhvr>
                                    </p:animEffect>
                                  </p:childTnLst>
                                </p:cTn>
                              </p:par>
                              <p:par>
                                <p:cTn id="22" presetID="4" presetClass="entr" presetSubtype="16" fill="hold" grpId="0" nodeType="withEffect">
                                  <p:stCondLst>
                                    <p:cond delay="0"/>
                                  </p:stCondLst>
                                  <p:childTnLst>
                                    <p:set>
                                      <p:cBhvr>
                                        <p:cTn id="23" dur="1" fill="hold">
                                          <p:stCondLst>
                                            <p:cond delay="0"/>
                                          </p:stCondLst>
                                        </p:cTn>
                                        <p:tgtEl>
                                          <p:spTgt spid="661507">
                                            <p:txEl>
                                              <p:pRg st="0" end="0"/>
                                            </p:txEl>
                                          </p:spTgt>
                                        </p:tgtEl>
                                        <p:attrNameLst>
                                          <p:attrName>style.visibility</p:attrName>
                                        </p:attrNameLst>
                                      </p:cBhvr>
                                      <p:to>
                                        <p:strVal val="visible"/>
                                      </p:to>
                                    </p:set>
                                    <p:animEffect transition="in" filter="box(in)">
                                      <p:cBhvr>
                                        <p:cTn id="24" dur="500"/>
                                        <p:tgtEl>
                                          <p:spTgt spid="661507">
                                            <p:txEl>
                                              <p:pRg st="0" end="0"/>
                                            </p:txEl>
                                          </p:spTgt>
                                        </p:tgtEl>
                                      </p:cBhvr>
                                    </p:animEffect>
                                  </p:childTnLst>
                                </p:cTn>
                              </p:par>
                              <p:par>
                                <p:cTn id="25" presetID="4" presetClass="entr" presetSubtype="16" fill="hold" grpId="0" nodeType="withEffect">
                                  <p:stCondLst>
                                    <p:cond delay="0"/>
                                  </p:stCondLst>
                                  <p:childTnLst>
                                    <p:set>
                                      <p:cBhvr>
                                        <p:cTn id="26" dur="1" fill="hold">
                                          <p:stCondLst>
                                            <p:cond delay="0"/>
                                          </p:stCondLst>
                                        </p:cTn>
                                        <p:tgtEl>
                                          <p:spTgt spid="661507">
                                            <p:txEl>
                                              <p:pRg st="1" end="1"/>
                                            </p:txEl>
                                          </p:spTgt>
                                        </p:tgtEl>
                                        <p:attrNameLst>
                                          <p:attrName>style.visibility</p:attrName>
                                        </p:attrNameLst>
                                      </p:cBhvr>
                                      <p:to>
                                        <p:strVal val="visible"/>
                                      </p:to>
                                    </p:set>
                                    <p:animEffect transition="in" filter="box(in)">
                                      <p:cBhvr>
                                        <p:cTn id="27" dur="500"/>
                                        <p:tgtEl>
                                          <p:spTgt spid="661507">
                                            <p:txEl>
                                              <p:pRg st="1" end="1"/>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661507">
                                            <p:txEl>
                                              <p:pRg st="2" end="2"/>
                                            </p:txEl>
                                          </p:spTgt>
                                        </p:tgtEl>
                                        <p:attrNameLst>
                                          <p:attrName>style.visibility</p:attrName>
                                        </p:attrNameLst>
                                      </p:cBhvr>
                                      <p:to>
                                        <p:strVal val="visible"/>
                                      </p:to>
                                    </p:set>
                                    <p:animEffect transition="in" filter="box(in)">
                                      <p:cBhvr>
                                        <p:cTn id="30" dur="500"/>
                                        <p:tgtEl>
                                          <p:spTgt spid="661507">
                                            <p:txEl>
                                              <p:pRg st="2" end="2"/>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661507">
                                            <p:txEl>
                                              <p:pRg st="3" end="3"/>
                                            </p:txEl>
                                          </p:spTgt>
                                        </p:tgtEl>
                                        <p:attrNameLst>
                                          <p:attrName>style.visibility</p:attrName>
                                        </p:attrNameLst>
                                      </p:cBhvr>
                                      <p:to>
                                        <p:strVal val="visible"/>
                                      </p:to>
                                    </p:set>
                                    <p:animEffect transition="in" filter="box(in)">
                                      <p:cBhvr>
                                        <p:cTn id="33" dur="500"/>
                                        <p:tgtEl>
                                          <p:spTgt spid="661507">
                                            <p:txEl>
                                              <p:pRg st="3" end="3"/>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661507">
                                            <p:txEl>
                                              <p:pRg st="4" end="4"/>
                                            </p:txEl>
                                          </p:spTgt>
                                        </p:tgtEl>
                                        <p:attrNameLst>
                                          <p:attrName>style.visibility</p:attrName>
                                        </p:attrNameLst>
                                      </p:cBhvr>
                                      <p:to>
                                        <p:strVal val="visible"/>
                                      </p:to>
                                    </p:set>
                                    <p:animEffect transition="in" filter="box(in)">
                                      <p:cBhvr>
                                        <p:cTn id="36" dur="500"/>
                                        <p:tgtEl>
                                          <p:spTgt spid="661507">
                                            <p:txEl>
                                              <p:pRg st="4" end="4"/>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661507">
                                            <p:txEl>
                                              <p:pRg st="5" end="5"/>
                                            </p:txEl>
                                          </p:spTgt>
                                        </p:tgtEl>
                                        <p:attrNameLst>
                                          <p:attrName>style.visibility</p:attrName>
                                        </p:attrNameLst>
                                      </p:cBhvr>
                                      <p:to>
                                        <p:strVal val="visible"/>
                                      </p:to>
                                    </p:set>
                                    <p:animEffect transition="in" filter="box(in)">
                                      <p:cBhvr>
                                        <p:cTn id="39" dur="500"/>
                                        <p:tgtEl>
                                          <p:spTgt spid="661507">
                                            <p:txEl>
                                              <p:pRg st="5" end="5"/>
                                            </p:txEl>
                                          </p:spTgt>
                                        </p:tgtEl>
                                      </p:cBhvr>
                                    </p:animEffect>
                                  </p:childTnLst>
                                </p:cTn>
                              </p:par>
                              <p:par>
                                <p:cTn id="40" presetID="4" presetClass="entr" presetSubtype="16" fill="hold" grpId="0" nodeType="withEffect">
                                  <p:stCondLst>
                                    <p:cond delay="0"/>
                                  </p:stCondLst>
                                  <p:childTnLst>
                                    <p:set>
                                      <p:cBhvr>
                                        <p:cTn id="41" dur="1" fill="hold">
                                          <p:stCondLst>
                                            <p:cond delay="0"/>
                                          </p:stCondLst>
                                        </p:cTn>
                                        <p:tgtEl>
                                          <p:spTgt spid="661507">
                                            <p:txEl>
                                              <p:pRg st="6" end="6"/>
                                            </p:txEl>
                                          </p:spTgt>
                                        </p:tgtEl>
                                        <p:attrNameLst>
                                          <p:attrName>style.visibility</p:attrName>
                                        </p:attrNameLst>
                                      </p:cBhvr>
                                      <p:to>
                                        <p:strVal val="visible"/>
                                      </p:to>
                                    </p:set>
                                    <p:animEffect transition="in" filter="box(in)">
                                      <p:cBhvr>
                                        <p:cTn id="42" dur="500"/>
                                        <p:tgtEl>
                                          <p:spTgt spid="661507">
                                            <p:txEl>
                                              <p:pRg st="6" end="6"/>
                                            </p:txEl>
                                          </p:spTgt>
                                        </p:tgtEl>
                                      </p:cBhvr>
                                    </p:animEffect>
                                  </p:childTnLst>
                                </p:cTn>
                              </p:par>
                              <p:par>
                                <p:cTn id="43" presetID="4" presetClass="entr" presetSubtype="16" fill="hold" grpId="0" nodeType="withEffect">
                                  <p:stCondLst>
                                    <p:cond delay="0"/>
                                  </p:stCondLst>
                                  <p:childTnLst>
                                    <p:set>
                                      <p:cBhvr>
                                        <p:cTn id="44" dur="1" fill="hold">
                                          <p:stCondLst>
                                            <p:cond delay="0"/>
                                          </p:stCondLst>
                                        </p:cTn>
                                        <p:tgtEl>
                                          <p:spTgt spid="661507">
                                            <p:txEl>
                                              <p:pRg st="7" end="7"/>
                                            </p:txEl>
                                          </p:spTgt>
                                        </p:tgtEl>
                                        <p:attrNameLst>
                                          <p:attrName>style.visibility</p:attrName>
                                        </p:attrNameLst>
                                      </p:cBhvr>
                                      <p:to>
                                        <p:strVal val="visible"/>
                                      </p:to>
                                    </p:set>
                                    <p:animEffect transition="in" filter="box(in)">
                                      <p:cBhvr>
                                        <p:cTn id="45" dur="500"/>
                                        <p:tgtEl>
                                          <p:spTgt spid="661507">
                                            <p:txEl>
                                              <p:pRg st="7" end="7"/>
                                            </p:txEl>
                                          </p:spTgt>
                                        </p:tgtEl>
                                      </p:cBhvr>
                                    </p:animEffect>
                                  </p:childTnLst>
                                </p:cTn>
                              </p:par>
                              <p:par>
                                <p:cTn id="46" presetID="4" presetClass="entr" presetSubtype="16" fill="hold" grpId="0" nodeType="withEffect">
                                  <p:stCondLst>
                                    <p:cond delay="0"/>
                                  </p:stCondLst>
                                  <p:childTnLst>
                                    <p:set>
                                      <p:cBhvr>
                                        <p:cTn id="47" dur="1" fill="hold">
                                          <p:stCondLst>
                                            <p:cond delay="0"/>
                                          </p:stCondLst>
                                        </p:cTn>
                                        <p:tgtEl>
                                          <p:spTgt spid="661507">
                                            <p:txEl>
                                              <p:pRg st="9" end="9"/>
                                            </p:txEl>
                                          </p:spTgt>
                                        </p:tgtEl>
                                        <p:attrNameLst>
                                          <p:attrName>style.visibility</p:attrName>
                                        </p:attrNameLst>
                                      </p:cBhvr>
                                      <p:to>
                                        <p:strVal val="visible"/>
                                      </p:to>
                                    </p:set>
                                    <p:animEffect transition="in" filter="box(in)">
                                      <p:cBhvr>
                                        <p:cTn id="48" dur="500"/>
                                        <p:tgtEl>
                                          <p:spTgt spid="661507">
                                            <p:txEl>
                                              <p:pRg st="9" end="9"/>
                                            </p:txEl>
                                          </p:spTgt>
                                        </p:tgtEl>
                                      </p:cBhvr>
                                    </p:animEffect>
                                  </p:childTnLst>
                                </p:cTn>
                              </p:par>
                            </p:childTnLst>
                          </p:cTn>
                        </p:par>
                      </p:childTnLst>
                    </p:cTn>
                  </p:par>
                  <p:par>
                    <p:cTn id="49" fill="hold" nodeType="clickPar">
                      <p:stCondLst>
                        <p:cond delay="indefinite"/>
                      </p:stCondLst>
                      <p:childTnLst>
                        <p:par>
                          <p:cTn id="50" fill="hold" nodeType="withGroup">
                            <p:stCondLst>
                              <p:cond delay="0"/>
                            </p:stCondLst>
                            <p:childTnLst>
                              <p:par>
                                <p:cTn id="51" presetID="12" presetClass="entr" presetSubtype="1" fill="hold" grpId="0" nodeType="clickEffect">
                                  <p:stCondLst>
                                    <p:cond delay="0"/>
                                  </p:stCondLst>
                                  <p:childTnLst>
                                    <p:set>
                                      <p:cBhvr>
                                        <p:cTn id="52" dur="1" fill="hold">
                                          <p:stCondLst>
                                            <p:cond delay="0"/>
                                          </p:stCondLst>
                                        </p:cTn>
                                        <p:tgtEl>
                                          <p:spTgt spid="661509"/>
                                        </p:tgtEl>
                                        <p:attrNameLst>
                                          <p:attrName>style.visibility</p:attrName>
                                        </p:attrNameLst>
                                      </p:cBhvr>
                                      <p:to>
                                        <p:strVal val="visible"/>
                                      </p:to>
                                    </p:set>
                                    <p:animEffect transition="in" filter="slide(fromTop)">
                                      <p:cBhvr>
                                        <p:cTn id="53" dur="500"/>
                                        <p:tgtEl>
                                          <p:spTgt spid="661509"/>
                                        </p:tgtEl>
                                      </p:cBhvr>
                                    </p:animEffect>
                                  </p:childTnLst>
                                </p:cTn>
                              </p:par>
                            </p:childTnLst>
                          </p:cTn>
                        </p:par>
                      </p:childTnLst>
                    </p:cTn>
                  </p:par>
                  <p:par>
                    <p:cTn id="54" fill="hold" nodeType="clickPar">
                      <p:stCondLst>
                        <p:cond delay="indefinite"/>
                      </p:stCondLst>
                      <p:childTnLst>
                        <p:par>
                          <p:cTn id="55" fill="hold" nodeType="withGroup">
                            <p:stCondLst>
                              <p:cond delay="0"/>
                            </p:stCondLst>
                            <p:childTnLst>
                              <p:par>
                                <p:cTn id="56" presetID="51" presetClass="entr" presetSubtype="0" fill="hold" grpId="0" nodeType="clickEffect">
                                  <p:stCondLst>
                                    <p:cond delay="0"/>
                                  </p:stCondLst>
                                  <p:childTnLst>
                                    <p:set>
                                      <p:cBhvr>
                                        <p:cTn id="57" dur="1" fill="hold">
                                          <p:stCondLst>
                                            <p:cond delay="0"/>
                                          </p:stCondLst>
                                        </p:cTn>
                                        <p:tgtEl>
                                          <p:spTgt spid="661508"/>
                                        </p:tgtEl>
                                        <p:attrNameLst>
                                          <p:attrName>style.visibility</p:attrName>
                                        </p:attrNameLst>
                                      </p:cBhvr>
                                      <p:to>
                                        <p:strVal val="visible"/>
                                      </p:to>
                                    </p:set>
                                    <p:animEffect transition="in" filter="fade">
                                      <p:cBhvr>
                                        <p:cTn id="58" dur="770" decel="100000"/>
                                        <p:tgtEl>
                                          <p:spTgt spid="661508"/>
                                        </p:tgtEl>
                                      </p:cBhvr>
                                    </p:animEffect>
                                    <p:animScale>
                                      <p:cBhvr>
                                        <p:cTn id="59" dur="770" decel="100000"/>
                                        <p:tgtEl>
                                          <p:spTgt spid="661508"/>
                                        </p:tgtEl>
                                      </p:cBhvr>
                                      <p:from x="10000" y="10000"/>
                                      <p:to x="200000" y="450000"/>
                                    </p:animScale>
                                    <p:animScale>
                                      <p:cBhvr>
                                        <p:cTn id="60" dur="1230" accel="100000" fill="hold">
                                          <p:stCondLst>
                                            <p:cond delay="770"/>
                                          </p:stCondLst>
                                        </p:cTn>
                                        <p:tgtEl>
                                          <p:spTgt spid="661508"/>
                                        </p:tgtEl>
                                      </p:cBhvr>
                                      <p:from x="200000" y="450000"/>
                                      <p:to x="100000" y="100000"/>
                                    </p:animScale>
                                    <p:set>
                                      <p:cBhvr>
                                        <p:cTn id="61" dur="770" fill="hold"/>
                                        <p:tgtEl>
                                          <p:spTgt spid="661508"/>
                                        </p:tgtEl>
                                        <p:attrNameLst>
                                          <p:attrName>ppt_x</p:attrName>
                                        </p:attrNameLst>
                                      </p:cBhvr>
                                      <p:to>
                                        <p:strVal val="(0.5)"/>
                                      </p:to>
                                    </p:set>
                                    <p:anim from="(0.5)" to="(#ppt_x)" calcmode="lin" valueType="num">
                                      <p:cBhvr>
                                        <p:cTn id="62" dur="1230" accel="100000" fill="hold">
                                          <p:stCondLst>
                                            <p:cond delay="770"/>
                                          </p:stCondLst>
                                        </p:cTn>
                                        <p:tgtEl>
                                          <p:spTgt spid="661508"/>
                                        </p:tgtEl>
                                        <p:attrNameLst>
                                          <p:attrName>ppt_x</p:attrName>
                                        </p:attrNameLst>
                                      </p:cBhvr>
                                    </p:anim>
                                    <p:set>
                                      <p:cBhvr>
                                        <p:cTn id="63" dur="770" fill="hold"/>
                                        <p:tgtEl>
                                          <p:spTgt spid="661508"/>
                                        </p:tgtEl>
                                        <p:attrNameLst>
                                          <p:attrName>ppt_y</p:attrName>
                                        </p:attrNameLst>
                                      </p:cBhvr>
                                      <p:to>
                                        <p:strVal val="(#ppt_y+0.4)"/>
                                      </p:to>
                                    </p:set>
                                    <p:anim from="(#ppt_y+0.4)" to="(#ppt_y)" calcmode="lin" valueType="num">
                                      <p:cBhvr>
                                        <p:cTn id="64" dur="1230" accel="100000" fill="hold">
                                          <p:stCondLst>
                                            <p:cond delay="770"/>
                                          </p:stCondLst>
                                        </p:cTn>
                                        <p:tgtEl>
                                          <p:spTgt spid="661508"/>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1506" grpId="0"/>
      <p:bldP spid="661507" grpId="0" build="p" animBg="1"/>
      <p:bldP spid="661508" grpId="0" animBg="1"/>
      <p:bldP spid="661509" grpId="0" animBg="1"/>
      <p:bldP spid="66151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8194" name="Oval 1"/>
          <p:cNvSpPr>
            <a:spLocks noChangeArrowheads="1"/>
          </p:cNvSpPr>
          <p:nvPr/>
        </p:nvSpPr>
        <p:spPr bwMode="auto">
          <a:xfrm>
            <a:off x="539750" y="2770188"/>
            <a:ext cx="7740650" cy="2854325"/>
          </a:xfrm>
          <a:prstGeom prst="ellipse">
            <a:avLst/>
          </a:prstGeom>
          <a:solidFill>
            <a:srgbClr val="FFFFCC"/>
          </a:solidFill>
          <a:ln w="936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lgn="ctr" eaLnBrk="1" hangingPunct="1">
              <a:buSzPct val="100000"/>
            </a:pPr>
            <a:r>
              <a:rPr lang="ja-JP" altLang="ja-JP" sz="3200">
                <a:solidFill>
                  <a:srgbClr val="000000"/>
                </a:solidFill>
              </a:rPr>
              <a:t>情報化社会</a:t>
            </a:r>
          </a:p>
        </p:txBody>
      </p:sp>
      <p:sp>
        <p:nvSpPr>
          <p:cNvPr id="8195" name="Text Box 2"/>
          <p:cNvSpPr txBox="1">
            <a:spLocks noChangeArrowheads="1"/>
          </p:cNvSpPr>
          <p:nvPr/>
        </p:nvSpPr>
        <p:spPr bwMode="auto">
          <a:xfrm>
            <a:off x="457200" y="274638"/>
            <a:ext cx="74676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en-GB" altLang="ja-JP" sz="4000">
                <a:solidFill>
                  <a:srgbClr val="000000"/>
                </a:solidFill>
                <a:latin typeface="ＭＳ ゴシック" panose="020B0609070205080204" pitchFamily="49" charset="-128"/>
                <a:ea typeface="ＭＳ ゴシック" panose="020B0609070205080204" pitchFamily="49" charset="-128"/>
              </a:rPr>
              <a:t>□</a:t>
            </a:r>
            <a:r>
              <a:rPr lang="ja-JP" altLang="ja-JP" sz="4000">
                <a:solidFill>
                  <a:srgbClr val="000000"/>
                </a:solidFill>
                <a:latin typeface="ＭＳ ゴシック" panose="020B0609070205080204" pitchFamily="49" charset="-128"/>
                <a:ea typeface="ＭＳ ゴシック" panose="020B0609070205080204" pitchFamily="49" charset="-128"/>
              </a:rPr>
              <a:t>　個人情報保護法の概要</a:t>
            </a:r>
          </a:p>
        </p:txBody>
      </p:sp>
      <p:sp>
        <p:nvSpPr>
          <p:cNvPr id="8196" name="Text Box 3"/>
          <p:cNvSpPr txBox="1">
            <a:spLocks noChangeArrowheads="1"/>
          </p:cNvSpPr>
          <p:nvPr/>
        </p:nvSpPr>
        <p:spPr bwMode="auto">
          <a:xfrm>
            <a:off x="539750" y="1112838"/>
            <a:ext cx="8099425" cy="1587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2900" indent="-331788">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1pPr>
            <a:lvl2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2pPr>
            <a:lvl3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3pPr>
            <a:lvl4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4pPr>
            <a:lvl5pPr>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spcBef>
                <a:spcPts val="800"/>
              </a:spcBef>
              <a:buSzPct val="75000"/>
            </a:pPr>
            <a:r>
              <a:rPr lang="en-US" altLang="ja-JP" sz="2800">
                <a:solidFill>
                  <a:srgbClr val="000000"/>
                </a:solidFill>
                <a:latin typeface="ＭＳ ゴシック" panose="020B0609070205080204" pitchFamily="49" charset="-128"/>
                <a:ea typeface="ＭＳ ゴシック" panose="020B0609070205080204" pitchFamily="49" charset="-128"/>
              </a:rPr>
              <a:t>2003</a:t>
            </a:r>
            <a:r>
              <a:rPr lang="ja-JP" altLang="ja-JP" sz="2800">
                <a:solidFill>
                  <a:srgbClr val="000000"/>
                </a:solidFill>
                <a:latin typeface="ＭＳ ゴシック" panose="020B0609070205080204" pitchFamily="49" charset="-128"/>
                <a:ea typeface="ＭＳ ゴシック" panose="020B0609070205080204" pitchFamily="49" charset="-128"/>
              </a:rPr>
              <a:t>年（平成</a:t>
            </a:r>
            <a:r>
              <a:rPr lang="en-US" altLang="ja-JP" sz="2800">
                <a:solidFill>
                  <a:srgbClr val="000000"/>
                </a:solidFill>
                <a:latin typeface="ＭＳ ゴシック" panose="020B0609070205080204" pitchFamily="49" charset="-128"/>
                <a:ea typeface="ＭＳ ゴシック" panose="020B0609070205080204" pitchFamily="49" charset="-128"/>
              </a:rPr>
              <a:t>15</a:t>
            </a:r>
            <a:r>
              <a:rPr lang="ja-JP" altLang="ja-JP" sz="2800">
                <a:solidFill>
                  <a:srgbClr val="000000"/>
                </a:solidFill>
                <a:latin typeface="ＭＳ ゴシック" panose="020B0609070205080204" pitchFamily="49" charset="-128"/>
                <a:ea typeface="ＭＳ ゴシック" panose="020B0609070205080204" pitchFamily="49" charset="-128"/>
              </a:rPr>
              <a:t>年）</a:t>
            </a:r>
            <a:r>
              <a:rPr lang="en-US" altLang="ja-JP" sz="2800">
                <a:solidFill>
                  <a:srgbClr val="000000"/>
                </a:solidFill>
                <a:latin typeface="ＭＳ ゴシック" panose="020B0609070205080204" pitchFamily="49" charset="-128"/>
                <a:ea typeface="ＭＳ ゴシック" panose="020B0609070205080204" pitchFamily="49" charset="-128"/>
              </a:rPr>
              <a:t>5</a:t>
            </a:r>
            <a:r>
              <a:rPr lang="ja-JP" altLang="ja-JP" sz="2800">
                <a:solidFill>
                  <a:srgbClr val="000000"/>
                </a:solidFill>
                <a:latin typeface="ＭＳ ゴシック" panose="020B0609070205080204" pitchFamily="49" charset="-128"/>
                <a:ea typeface="ＭＳ ゴシック" panose="020B0609070205080204" pitchFamily="49" charset="-128"/>
              </a:rPr>
              <a:t>月</a:t>
            </a:r>
            <a:r>
              <a:rPr lang="en-US" altLang="ja-JP" sz="2800">
                <a:solidFill>
                  <a:srgbClr val="000000"/>
                </a:solidFill>
                <a:latin typeface="ＭＳ ゴシック" panose="020B0609070205080204" pitchFamily="49" charset="-128"/>
                <a:ea typeface="ＭＳ ゴシック" panose="020B0609070205080204" pitchFamily="49" charset="-128"/>
              </a:rPr>
              <a:t>23</a:t>
            </a:r>
            <a:r>
              <a:rPr lang="ja-JP" altLang="ja-JP" sz="2800">
                <a:solidFill>
                  <a:srgbClr val="000000"/>
                </a:solidFill>
                <a:latin typeface="ＭＳ ゴシック" panose="020B0609070205080204" pitchFamily="49" charset="-128"/>
                <a:ea typeface="ＭＳ ゴシック" panose="020B0609070205080204" pitchFamily="49" charset="-128"/>
              </a:rPr>
              <a:t>日成立，</a:t>
            </a:r>
          </a:p>
          <a:p>
            <a:pPr eaLnBrk="1" hangingPunct="1">
              <a:spcBef>
                <a:spcPts val="800"/>
              </a:spcBef>
              <a:buSzPct val="75000"/>
            </a:pPr>
            <a:r>
              <a:rPr lang="en-US" altLang="ja-JP" sz="2800">
                <a:solidFill>
                  <a:srgbClr val="000000"/>
                </a:solidFill>
                <a:latin typeface="ＭＳ ゴシック" panose="020B0609070205080204" pitchFamily="49" charset="-128"/>
                <a:ea typeface="ＭＳ ゴシック" panose="020B0609070205080204" pitchFamily="49" charset="-128"/>
              </a:rPr>
              <a:t>2005</a:t>
            </a:r>
            <a:r>
              <a:rPr lang="ja-JP" altLang="ja-JP" sz="2800">
                <a:solidFill>
                  <a:srgbClr val="000000"/>
                </a:solidFill>
                <a:latin typeface="ＭＳ ゴシック" panose="020B0609070205080204" pitchFamily="49" charset="-128"/>
                <a:ea typeface="ＭＳ ゴシック" panose="020B0609070205080204" pitchFamily="49" charset="-128"/>
              </a:rPr>
              <a:t>年（平成</a:t>
            </a:r>
            <a:r>
              <a:rPr lang="en-US" altLang="ja-JP" sz="2800">
                <a:solidFill>
                  <a:srgbClr val="000000"/>
                </a:solidFill>
                <a:latin typeface="ＭＳ ゴシック" panose="020B0609070205080204" pitchFamily="49" charset="-128"/>
                <a:ea typeface="ＭＳ ゴシック" panose="020B0609070205080204" pitchFamily="49" charset="-128"/>
              </a:rPr>
              <a:t>17</a:t>
            </a:r>
            <a:r>
              <a:rPr lang="ja-JP" altLang="ja-JP" sz="2800">
                <a:solidFill>
                  <a:srgbClr val="000000"/>
                </a:solidFill>
                <a:latin typeface="ＭＳ ゴシック" panose="020B0609070205080204" pitchFamily="49" charset="-128"/>
                <a:ea typeface="ＭＳ ゴシック" panose="020B0609070205080204" pitchFamily="49" charset="-128"/>
              </a:rPr>
              <a:t>年）</a:t>
            </a:r>
            <a:r>
              <a:rPr lang="en-US" altLang="ja-JP" sz="2800">
                <a:solidFill>
                  <a:srgbClr val="000000"/>
                </a:solidFill>
                <a:latin typeface="ＭＳ ゴシック" panose="020B0609070205080204" pitchFamily="49" charset="-128"/>
                <a:ea typeface="ＭＳ ゴシック" panose="020B0609070205080204" pitchFamily="49" charset="-128"/>
              </a:rPr>
              <a:t>4</a:t>
            </a:r>
            <a:r>
              <a:rPr lang="ja-JP" altLang="ja-JP" sz="2800">
                <a:solidFill>
                  <a:srgbClr val="000000"/>
                </a:solidFill>
                <a:latin typeface="ＭＳ ゴシック" panose="020B0609070205080204" pitchFamily="49" charset="-128"/>
                <a:ea typeface="ＭＳ ゴシック" panose="020B0609070205080204" pitchFamily="49" charset="-128"/>
              </a:rPr>
              <a:t>月</a:t>
            </a:r>
            <a:r>
              <a:rPr lang="en-US" altLang="ja-JP" sz="2800">
                <a:solidFill>
                  <a:srgbClr val="000000"/>
                </a:solidFill>
                <a:latin typeface="ＭＳ ゴシック" panose="020B0609070205080204" pitchFamily="49" charset="-128"/>
                <a:ea typeface="ＭＳ ゴシック" panose="020B0609070205080204" pitchFamily="49" charset="-128"/>
              </a:rPr>
              <a:t>1</a:t>
            </a:r>
            <a:r>
              <a:rPr lang="ja-JP" altLang="ja-JP" sz="2800">
                <a:solidFill>
                  <a:srgbClr val="000000"/>
                </a:solidFill>
                <a:latin typeface="ＭＳ ゴシック" panose="020B0609070205080204" pitchFamily="49" charset="-128"/>
                <a:ea typeface="ＭＳ ゴシック" panose="020B0609070205080204" pitchFamily="49" charset="-128"/>
              </a:rPr>
              <a:t>日全面施行。</a:t>
            </a:r>
          </a:p>
          <a:p>
            <a:pPr eaLnBrk="1" hangingPunct="1">
              <a:spcBef>
                <a:spcPts val="800"/>
              </a:spcBef>
              <a:buSzPct val="75000"/>
            </a:pPr>
            <a:r>
              <a:rPr lang="en-US" altLang="ja-JP" sz="2600">
                <a:solidFill>
                  <a:srgbClr val="000000"/>
                </a:solidFill>
                <a:latin typeface="ＭＳ ゴシック" panose="020B0609070205080204" pitchFamily="49" charset="-128"/>
                <a:ea typeface="ＭＳ ゴシック" panose="020B0609070205080204" pitchFamily="49" charset="-128"/>
              </a:rPr>
              <a:t>◆</a:t>
            </a:r>
            <a:r>
              <a:rPr lang="ja-JP" altLang="ja-JP" sz="2600">
                <a:solidFill>
                  <a:srgbClr val="000000"/>
                </a:solidFill>
                <a:latin typeface="ＭＳ ゴシック" panose="020B0609070205080204" pitchFamily="49" charset="-128"/>
                <a:ea typeface="ＭＳ ゴシック" panose="020B0609070205080204" pitchFamily="49" charset="-128"/>
              </a:rPr>
              <a:t>成立の背景</a:t>
            </a:r>
          </a:p>
        </p:txBody>
      </p:sp>
      <p:sp>
        <p:nvSpPr>
          <p:cNvPr id="8197" name="AutoShape 4"/>
          <p:cNvSpPr>
            <a:spLocks noChangeArrowheads="1"/>
          </p:cNvSpPr>
          <p:nvPr/>
        </p:nvSpPr>
        <p:spPr bwMode="auto">
          <a:xfrm>
            <a:off x="5580063" y="2519363"/>
            <a:ext cx="3375025" cy="539750"/>
          </a:xfrm>
          <a:prstGeom prst="wedgeRoundRectCallout">
            <a:avLst>
              <a:gd name="adj1" fmla="val -48444"/>
              <a:gd name="adj2" fmla="val 154259"/>
              <a:gd name="adj3" fmla="val 16667"/>
            </a:avLst>
          </a:prstGeom>
          <a:solidFill>
            <a:srgbClr val="FFFF66"/>
          </a:solidFill>
          <a:ln w="158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lgn="ctr" eaLnBrk="1" hangingPunct="1">
              <a:buSzPct val="100000"/>
            </a:pPr>
            <a:r>
              <a:rPr lang="ja-JP" altLang="ja-JP" sz="2800">
                <a:solidFill>
                  <a:srgbClr val="000000"/>
                </a:solidFill>
              </a:rPr>
              <a:t>プライバシー侵害</a:t>
            </a:r>
          </a:p>
        </p:txBody>
      </p:sp>
      <p:sp>
        <p:nvSpPr>
          <p:cNvPr id="8198" name="AutoShape 5"/>
          <p:cNvSpPr>
            <a:spLocks noChangeArrowheads="1"/>
          </p:cNvSpPr>
          <p:nvPr/>
        </p:nvSpPr>
        <p:spPr bwMode="auto">
          <a:xfrm>
            <a:off x="5445125" y="4500563"/>
            <a:ext cx="3375025" cy="539750"/>
          </a:xfrm>
          <a:prstGeom prst="wedgeRoundRectCallout">
            <a:avLst>
              <a:gd name="adj1" fmla="val -49065"/>
              <a:gd name="adj2" fmla="val -122815"/>
              <a:gd name="adj3" fmla="val 16667"/>
            </a:avLst>
          </a:prstGeom>
          <a:solidFill>
            <a:srgbClr val="FFFF66"/>
          </a:solidFill>
          <a:ln w="158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lgn="ctr" eaLnBrk="1" hangingPunct="1">
              <a:buSzPct val="100000"/>
            </a:pPr>
            <a:r>
              <a:rPr lang="ja-JP" altLang="ja-JP" sz="2800">
                <a:solidFill>
                  <a:srgbClr val="000000"/>
                </a:solidFill>
              </a:rPr>
              <a:t>国際上の問題</a:t>
            </a:r>
          </a:p>
        </p:txBody>
      </p:sp>
      <p:sp>
        <p:nvSpPr>
          <p:cNvPr id="8199" name="AutoShape 6"/>
          <p:cNvSpPr>
            <a:spLocks noChangeArrowheads="1"/>
          </p:cNvSpPr>
          <p:nvPr/>
        </p:nvSpPr>
        <p:spPr bwMode="auto">
          <a:xfrm>
            <a:off x="225425" y="2879725"/>
            <a:ext cx="3375025" cy="539750"/>
          </a:xfrm>
          <a:prstGeom prst="wedgeRoundRectCallout">
            <a:avLst>
              <a:gd name="adj1" fmla="val 66032"/>
              <a:gd name="adj2" fmla="val 53130"/>
              <a:gd name="adj3" fmla="val 16667"/>
            </a:avLst>
          </a:prstGeom>
          <a:solidFill>
            <a:srgbClr val="FFFF66"/>
          </a:solidFill>
          <a:ln w="158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lgn="ctr" eaLnBrk="1" hangingPunct="1">
              <a:buSzPct val="100000"/>
            </a:pPr>
            <a:r>
              <a:rPr lang="ja-JP" altLang="ja-JP" sz="2800">
                <a:solidFill>
                  <a:srgbClr val="000000"/>
                </a:solidFill>
              </a:rPr>
              <a:t>住民基本台帳問題</a:t>
            </a:r>
          </a:p>
        </p:txBody>
      </p:sp>
      <p:sp>
        <p:nvSpPr>
          <p:cNvPr id="8200" name="AutoShape 7"/>
          <p:cNvSpPr>
            <a:spLocks noChangeArrowheads="1"/>
          </p:cNvSpPr>
          <p:nvPr/>
        </p:nvSpPr>
        <p:spPr bwMode="auto">
          <a:xfrm>
            <a:off x="225425" y="4500563"/>
            <a:ext cx="3375025" cy="539750"/>
          </a:xfrm>
          <a:prstGeom prst="wedgeRoundRectCallout">
            <a:avLst>
              <a:gd name="adj1" fmla="val 43458"/>
              <a:gd name="adj2" fmla="val -126681"/>
              <a:gd name="adj3" fmla="val 16667"/>
            </a:avLst>
          </a:prstGeom>
          <a:solidFill>
            <a:srgbClr val="FFFF66"/>
          </a:solidFill>
          <a:ln w="15840">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algn="ctr" eaLnBrk="1" hangingPunct="1">
              <a:buSzPct val="100000"/>
            </a:pPr>
            <a:r>
              <a:rPr lang="ja-JP" altLang="ja-JP" sz="2800">
                <a:solidFill>
                  <a:srgbClr val="000000"/>
                </a:solidFill>
              </a:rPr>
              <a:t>個人情報漏洩問題</a:t>
            </a: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42" name="図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3850" y="1109663"/>
            <a:ext cx="7920038" cy="5307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3" name="Text Box 2"/>
          <p:cNvSpPr txBox="1">
            <a:spLocks noChangeArrowheads="1"/>
          </p:cNvSpPr>
          <p:nvPr/>
        </p:nvSpPr>
        <p:spPr bwMode="auto">
          <a:xfrm>
            <a:off x="457200" y="274638"/>
            <a:ext cx="7467600" cy="850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en-GB" altLang="ja-JP" sz="4000">
                <a:solidFill>
                  <a:srgbClr val="000000"/>
                </a:solidFill>
                <a:latin typeface="ＭＳ ゴシック" panose="020B0609070205080204" pitchFamily="49" charset="-128"/>
                <a:ea typeface="ＭＳ ゴシック" panose="020B0609070205080204" pitchFamily="49" charset="-128"/>
              </a:rPr>
              <a:t>□</a:t>
            </a:r>
            <a:r>
              <a:rPr lang="ja-JP" altLang="ja-JP" sz="4000">
                <a:solidFill>
                  <a:srgbClr val="000000"/>
                </a:solidFill>
                <a:latin typeface="ＭＳ ゴシック" panose="020B0609070205080204" pitchFamily="49" charset="-128"/>
                <a:ea typeface="ＭＳ ゴシック" panose="020B0609070205080204" pitchFamily="49" charset="-128"/>
              </a:rPr>
              <a:t>　</a:t>
            </a:r>
            <a:r>
              <a:rPr lang="ja-JP" altLang="en-US" sz="4000">
                <a:solidFill>
                  <a:srgbClr val="000000"/>
                </a:solidFill>
                <a:latin typeface="ＭＳ ゴシック" panose="020B0609070205080204" pitchFamily="49" charset="-128"/>
                <a:ea typeface="ＭＳ ゴシック" panose="020B0609070205080204" pitchFamily="49" charset="-128"/>
              </a:rPr>
              <a:t>個人情報とは何か？</a:t>
            </a:r>
            <a:endParaRPr lang="ja-JP" altLang="ja-JP" sz="4000">
              <a:solidFill>
                <a:srgbClr val="000000"/>
              </a:solidFill>
              <a:latin typeface="ＭＳ ゴシック" panose="020B0609070205080204" pitchFamily="49" charset="-128"/>
              <a:ea typeface="ＭＳ ゴシック" panose="020B0609070205080204" pitchFamily="49" charset="-128"/>
            </a:endParaRPr>
          </a:p>
        </p:txBody>
      </p:sp>
    </p:spTree>
  </p:cSld>
  <p:clrMapOvr>
    <a:masterClrMapping/>
  </p:clrMapOvr>
  <p:transition spd="med"/>
  <p:timing>
    <p:tnLst>
      <p:par>
        <p:cTn id="1" dur="indefinite"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角丸四角形 3"/>
          <p:cNvSpPr/>
          <p:nvPr/>
        </p:nvSpPr>
        <p:spPr>
          <a:xfrm>
            <a:off x="611188" y="620713"/>
            <a:ext cx="8064500" cy="936625"/>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sz="4400">
                <a:solidFill>
                  <a:schemeClr val="tx1"/>
                </a:solidFill>
                <a:ea typeface="ＭＳ Ｐゴシック" panose="020B0600070205080204" pitchFamily="50" charset="-128"/>
                <a:cs typeface="メイリオ" panose="020B0604030504040204" pitchFamily="50" charset="-128"/>
              </a:rPr>
              <a:t>個人情報のライフサイクル</a:t>
            </a:r>
            <a:endParaRPr kumimoji="1" lang="ja-JP" altLang="en-US" sz="4400">
              <a:solidFill>
                <a:schemeClr val="tx1"/>
              </a:solidFill>
              <a:ea typeface="ＭＳ Ｐゴシック" panose="020B0600070205080204" pitchFamily="50" charset="-128"/>
              <a:cs typeface="メイリオ" panose="020B0604030504040204" pitchFamily="50" charset="-128"/>
            </a:endParaRPr>
          </a:p>
        </p:txBody>
      </p:sp>
      <p:sp>
        <p:nvSpPr>
          <p:cNvPr id="5" name="正方形/長方形 4"/>
          <p:cNvSpPr/>
          <p:nvPr/>
        </p:nvSpPr>
        <p:spPr>
          <a:xfrm>
            <a:off x="683568" y="1700808"/>
            <a:ext cx="8064896" cy="864096"/>
          </a:xfrm>
          <a:prstGeom prst="rect">
            <a:avLst/>
          </a:prstGeom>
          <a:solidFill>
            <a:srgbClr val="008000"/>
          </a:solidFill>
          <a:ln/>
          <a:scene3d>
            <a:camera prst="orthographicFront"/>
            <a:lightRig rig="threePt" dir="t"/>
          </a:scene3d>
          <a:sp3d>
            <a:bevelT w="127000" h="254000"/>
            <a:bevelB w="19050" h="88900"/>
          </a:sp3d>
        </p:spPr>
        <p:style>
          <a:lnRef idx="1">
            <a:schemeClr val="accent3"/>
          </a:lnRef>
          <a:fillRef idx="3">
            <a:schemeClr val="accent3"/>
          </a:fillRef>
          <a:effectRef idx="2">
            <a:schemeClr val="accent3"/>
          </a:effectRef>
          <a:fontRef idx="minor">
            <a:schemeClr val="lt1"/>
          </a:fontRef>
        </p:style>
        <p:txBody>
          <a:bodyPr anchor="ctr"/>
          <a:lstStyle/>
          <a:p>
            <a:pPr algn="ctr"/>
            <a:r>
              <a:rPr kumimoji="1" lang="ja-JP" altLang="en-US" sz="2800">
                <a:solidFill>
                  <a:schemeClr val="tx1"/>
                </a:solidFill>
                <a:ea typeface="ＭＳ Ｐゴシック" panose="020B0600070205080204" pitchFamily="50" charset="-128"/>
                <a:cs typeface="メイリオ" panose="020B0604030504040204" pitchFamily="50" charset="-128"/>
              </a:rPr>
              <a:t>「個人情報」の管理</a:t>
            </a:r>
            <a:r>
              <a:rPr kumimoji="1" lang="ja-JP" altLang="en-US" sz="2000">
                <a:solidFill>
                  <a:schemeClr val="tx1"/>
                </a:solidFill>
                <a:ea typeface="ＭＳ Ｐゴシック" panose="020B0600070205080204" pitchFamily="50" charset="-128"/>
                <a:cs typeface="メイリオ" panose="020B0604030504040204" pitchFamily="50" charset="-128"/>
              </a:rPr>
              <a:t>（利用目的・提供・安全・開示等）</a:t>
            </a:r>
            <a:endParaRPr kumimoji="1" lang="ja-JP" altLang="en-US" sz="2400">
              <a:solidFill>
                <a:schemeClr val="tx1"/>
              </a:solidFill>
              <a:ea typeface="ＭＳ Ｐゴシック" panose="020B0600070205080204" pitchFamily="50" charset="-128"/>
              <a:cs typeface="メイリオ" panose="020B0604030504040204" pitchFamily="50" charset="-128"/>
            </a:endParaRPr>
          </a:p>
        </p:txBody>
      </p:sp>
      <p:sp>
        <p:nvSpPr>
          <p:cNvPr id="6" name="正方形/長方形 5"/>
          <p:cNvSpPr/>
          <p:nvPr/>
        </p:nvSpPr>
        <p:spPr>
          <a:xfrm>
            <a:off x="683568" y="2780928"/>
            <a:ext cx="1944216" cy="2880320"/>
          </a:xfrm>
          <a:prstGeom prst="rect">
            <a:avLst/>
          </a:prstGeom>
          <a:ln/>
          <a:scene3d>
            <a:camera prst="orthographicFront"/>
            <a:lightRig rig="threePt" dir="t"/>
          </a:scene3d>
          <a:sp3d>
            <a:bevelT h="247650"/>
            <a:bevelB w="152400" h="317500"/>
          </a:sp3d>
        </p:spPr>
        <p:style>
          <a:lnRef idx="1">
            <a:schemeClr val="accent3"/>
          </a:lnRef>
          <a:fillRef idx="3">
            <a:schemeClr val="accent3"/>
          </a:fillRef>
          <a:effectRef idx="2">
            <a:schemeClr val="accent3"/>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「利用目的」</a:t>
            </a:r>
            <a:endParaRPr kumimoji="1" lang="en-US" altLang="ja-JP">
              <a:solidFill>
                <a:schemeClr val="tx1"/>
              </a:solidFill>
              <a:ea typeface="ＭＳ Ｐゴシック" panose="020B0600070205080204" pitchFamily="50" charset="-128"/>
              <a:cs typeface="メイリオ" panose="020B0604030504040204" pitchFamily="50" charset="-128"/>
            </a:endParaRPr>
          </a:p>
          <a:p>
            <a:pPr algn="ctr"/>
            <a:r>
              <a:rPr kumimoji="1" lang="ja-JP" altLang="en-US">
                <a:solidFill>
                  <a:schemeClr val="tx1"/>
                </a:solidFill>
                <a:ea typeface="ＭＳ Ｐゴシック" panose="020B0600070205080204" pitchFamily="50" charset="-128"/>
                <a:cs typeface="メイリオ" panose="020B0604030504040204" pitchFamily="50" charset="-128"/>
              </a:rPr>
              <a:t>の特定</a:t>
            </a:r>
            <a:endParaRPr kumimoji="1" lang="en-US" altLang="ja-JP">
              <a:solidFill>
                <a:schemeClr val="tx1"/>
              </a:solidFill>
              <a:ea typeface="ＭＳ Ｐゴシック" panose="020B0600070205080204" pitchFamily="50" charset="-128"/>
              <a:cs typeface="メイリオ" panose="020B0604030504040204" pitchFamily="50" charset="-128"/>
            </a:endParaRPr>
          </a:p>
          <a:p>
            <a:pPr algn="ctr"/>
            <a:endParaRPr lang="en-US" altLang="ja-JP">
              <a:solidFill>
                <a:srgbClr val="FFFFFF"/>
              </a:solidFill>
              <a:ea typeface="ＭＳ Ｐゴシック" panose="020B0600070205080204" pitchFamily="50" charset="-128"/>
              <a:cs typeface="メイリオ" panose="020B0604030504040204" pitchFamily="50" charset="-128"/>
            </a:endParaRPr>
          </a:p>
          <a:p>
            <a:pPr algn="ctr"/>
            <a:endParaRPr kumimoji="1" lang="en-US" altLang="ja-JP">
              <a:solidFill>
                <a:srgbClr val="FFFFFF"/>
              </a:solidFill>
              <a:ea typeface="ＭＳ Ｐゴシック" panose="020B0600070205080204" pitchFamily="50" charset="-128"/>
              <a:cs typeface="メイリオ" panose="020B0604030504040204" pitchFamily="50" charset="-128"/>
            </a:endParaRPr>
          </a:p>
          <a:p>
            <a:pPr algn="ctr"/>
            <a:endParaRPr lang="en-US" altLang="ja-JP">
              <a:solidFill>
                <a:srgbClr val="FFFFFF"/>
              </a:solidFill>
              <a:ea typeface="ＭＳ Ｐゴシック" panose="020B0600070205080204" pitchFamily="50" charset="-128"/>
              <a:cs typeface="メイリオ" panose="020B0604030504040204" pitchFamily="50" charset="-128"/>
            </a:endParaRPr>
          </a:p>
          <a:p>
            <a:pPr algn="ctr"/>
            <a:endParaRPr kumimoji="1" lang="en-US" altLang="ja-JP">
              <a:solidFill>
                <a:srgbClr val="FFFFFF"/>
              </a:solidFill>
              <a:ea typeface="ＭＳ Ｐゴシック" panose="020B0600070205080204" pitchFamily="50" charset="-128"/>
              <a:cs typeface="メイリオ" panose="020B0604030504040204" pitchFamily="50" charset="-128"/>
            </a:endParaRPr>
          </a:p>
          <a:p>
            <a:pPr algn="ctr"/>
            <a:endParaRPr lang="en-US" altLang="ja-JP">
              <a:solidFill>
                <a:srgbClr val="FFFFFF"/>
              </a:solidFill>
              <a:ea typeface="ＭＳ Ｐゴシック" panose="020B0600070205080204" pitchFamily="50" charset="-128"/>
              <a:cs typeface="メイリオ" panose="020B0604030504040204" pitchFamily="50" charset="-128"/>
            </a:endParaRPr>
          </a:p>
          <a:p>
            <a:pPr algn="ctr"/>
            <a:endParaRPr kumimoji="1" lang="en-US" altLang="ja-JP">
              <a:solidFill>
                <a:srgbClr val="FFFFFF"/>
              </a:solidFill>
              <a:ea typeface="ＭＳ Ｐゴシック" panose="020B0600070205080204" pitchFamily="50" charset="-128"/>
              <a:cs typeface="メイリオ" panose="020B0604030504040204" pitchFamily="50" charset="-128"/>
            </a:endParaRPr>
          </a:p>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7" name="正方形/長方形 6"/>
          <p:cNvSpPr/>
          <p:nvPr/>
        </p:nvSpPr>
        <p:spPr>
          <a:xfrm>
            <a:off x="2699792" y="2780928"/>
            <a:ext cx="6048672" cy="2880320"/>
          </a:xfrm>
          <a:prstGeom prst="rect">
            <a:avLst/>
          </a:prstGeom>
          <a:ln/>
          <a:scene3d>
            <a:camera prst="orthographicFront"/>
            <a:lightRig rig="threePt" dir="t"/>
          </a:scene3d>
          <a:sp3d>
            <a:bevelT h="247650"/>
            <a:bevelB w="152400" h="317500"/>
          </a:sp3d>
        </p:spPr>
        <p:style>
          <a:lnRef idx="1">
            <a:schemeClr val="accent3"/>
          </a:lnRef>
          <a:fillRef idx="3">
            <a:schemeClr val="accent3"/>
          </a:fillRef>
          <a:effectRef idx="2">
            <a:schemeClr val="accent3"/>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9" name="ホームベース 8"/>
          <p:cNvSpPr/>
          <p:nvPr/>
        </p:nvSpPr>
        <p:spPr>
          <a:xfrm>
            <a:off x="1476375" y="3933825"/>
            <a:ext cx="6264275" cy="503238"/>
          </a:xfrm>
          <a:prstGeom prst="homePlate">
            <a:avLst/>
          </a:prstGeom>
          <a:gradFill flip="none" rotWithShape="1">
            <a:gsLst>
              <a:gs pos="94000">
                <a:srgbClr val="008000"/>
              </a:gs>
              <a:gs pos="0">
                <a:schemeClr val="lt2">
                  <a:tint val="45000"/>
                  <a:shade val="99000"/>
                  <a:satMod val="350000"/>
                </a:schemeClr>
              </a:gs>
              <a:gs pos="100000">
                <a:schemeClr val="lt2">
                  <a:shade val="20000"/>
                  <a:satMod val="255000"/>
                </a:schemeClr>
              </a:gs>
            </a:gsLst>
            <a:lin ang="3300000" scaled="0"/>
            <a:tileRect/>
          </a:gradFill>
          <a:ln w="3175">
            <a:solidFill>
              <a:srgbClr val="008000"/>
            </a:solidFill>
          </a:ln>
          <a:effectLst>
            <a:outerShdw blurRad="50800" dist="50800" sx="1000" sy="1000" algn="ctr" rotWithShape="0">
              <a:srgbClr val="000000"/>
            </a:outerShdw>
          </a:effectLst>
        </p:spPr>
        <p:style>
          <a:lnRef idx="2">
            <a:schemeClr val="accent1">
              <a:shade val="50000"/>
            </a:schemeClr>
          </a:lnRef>
          <a:fillRef idx="1002">
            <a:schemeClr val="lt2"/>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8" name="フローチャート : 結合子 7"/>
          <p:cNvSpPr/>
          <p:nvPr/>
        </p:nvSpPr>
        <p:spPr>
          <a:xfrm>
            <a:off x="611188" y="3716338"/>
            <a:ext cx="1008062" cy="865187"/>
          </a:xfrm>
          <a:prstGeom prst="flowChartConnector">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lang="ja-JP" altLang="en-US">
                <a:solidFill>
                  <a:schemeClr val="tx1"/>
                </a:solidFill>
                <a:ea typeface="ＭＳ Ｐゴシック" panose="020B0600070205080204" pitchFamily="50" charset="-128"/>
                <a:cs typeface="メイリオ" panose="020B0604030504040204" pitchFamily="50" charset="-128"/>
              </a:rPr>
              <a:t>個人情報</a:t>
            </a:r>
            <a:endParaRPr kumimoji="1" lang="ja-JP" altLang="en-US">
              <a:solidFill>
                <a:schemeClr val="tx1"/>
              </a:solidFill>
              <a:ea typeface="ＭＳ Ｐゴシック" panose="020B0600070205080204" pitchFamily="50" charset="-128"/>
              <a:cs typeface="メイリオ" panose="020B0604030504040204" pitchFamily="50" charset="-128"/>
            </a:endParaRPr>
          </a:p>
        </p:txBody>
      </p:sp>
      <p:sp>
        <p:nvSpPr>
          <p:cNvPr id="11" name="フローチャート : 結合子 10"/>
          <p:cNvSpPr/>
          <p:nvPr/>
        </p:nvSpPr>
        <p:spPr>
          <a:xfrm>
            <a:off x="2627313" y="3716338"/>
            <a:ext cx="1008062" cy="865187"/>
          </a:xfrm>
          <a:prstGeom prst="flowChartConnector">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個人ﾃﾞｰﾀ</a:t>
            </a:r>
          </a:p>
        </p:txBody>
      </p:sp>
      <p:sp>
        <p:nvSpPr>
          <p:cNvPr id="12" name="フローチャート : 結合子 11"/>
          <p:cNvSpPr/>
          <p:nvPr/>
        </p:nvSpPr>
        <p:spPr>
          <a:xfrm>
            <a:off x="5435600" y="3716338"/>
            <a:ext cx="1657350" cy="936625"/>
          </a:xfrm>
          <a:prstGeom prst="flowChartConnector">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保有個人ﾃﾞｰﾀ</a:t>
            </a:r>
          </a:p>
        </p:txBody>
      </p:sp>
      <p:sp>
        <p:nvSpPr>
          <p:cNvPr id="12304" name="テキスト ボックス 12"/>
          <p:cNvSpPr txBox="1">
            <a:spLocks noChangeArrowheads="1"/>
          </p:cNvSpPr>
          <p:nvPr/>
        </p:nvSpPr>
        <p:spPr bwMode="auto">
          <a:xfrm>
            <a:off x="1979613" y="4005263"/>
            <a:ext cx="647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取得</a:t>
            </a:r>
          </a:p>
        </p:txBody>
      </p:sp>
      <p:sp>
        <p:nvSpPr>
          <p:cNvPr id="12305" name="テキスト ボックス 13"/>
          <p:cNvSpPr txBox="1">
            <a:spLocks noChangeArrowheads="1"/>
          </p:cNvSpPr>
          <p:nvPr/>
        </p:nvSpPr>
        <p:spPr bwMode="auto">
          <a:xfrm>
            <a:off x="4211638" y="4005263"/>
            <a:ext cx="64770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a:t>利用</a:t>
            </a:r>
          </a:p>
        </p:txBody>
      </p:sp>
      <p:sp>
        <p:nvSpPr>
          <p:cNvPr id="12306" name="テキスト ボックス 14"/>
          <p:cNvSpPr txBox="1">
            <a:spLocks noChangeArrowheads="1"/>
          </p:cNvSpPr>
          <p:nvPr/>
        </p:nvSpPr>
        <p:spPr bwMode="auto">
          <a:xfrm>
            <a:off x="3311525" y="3019425"/>
            <a:ext cx="47529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kumimoji="1" lang="ja-JP" altLang="en-US" sz="2000" dirty="0">
                <a:solidFill>
                  <a:schemeClr val="tx1"/>
                </a:solidFill>
              </a:rPr>
              <a:t>「利用目的」による制限内の取扱い</a:t>
            </a:r>
          </a:p>
        </p:txBody>
      </p:sp>
      <p:sp>
        <p:nvSpPr>
          <p:cNvPr id="16" name="正方形/長方形 15"/>
          <p:cNvSpPr/>
          <p:nvPr/>
        </p:nvSpPr>
        <p:spPr>
          <a:xfrm>
            <a:off x="7740650" y="3933825"/>
            <a:ext cx="863600" cy="574675"/>
          </a:xfrm>
          <a:prstGeom prst="rect">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消去</a:t>
            </a:r>
          </a:p>
        </p:txBody>
      </p:sp>
      <p:sp>
        <p:nvSpPr>
          <p:cNvPr id="17" name="下矢印 16"/>
          <p:cNvSpPr/>
          <p:nvPr/>
        </p:nvSpPr>
        <p:spPr>
          <a:xfrm flipH="1">
            <a:off x="1763713" y="4437063"/>
            <a:ext cx="215900" cy="1512887"/>
          </a:xfrm>
          <a:prstGeom prst="down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18" name="下矢印 17"/>
          <p:cNvSpPr/>
          <p:nvPr/>
        </p:nvSpPr>
        <p:spPr>
          <a:xfrm flipH="1">
            <a:off x="3203575" y="4437063"/>
            <a:ext cx="215900" cy="1512887"/>
          </a:xfrm>
          <a:prstGeom prst="down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19" name="下矢印 18"/>
          <p:cNvSpPr/>
          <p:nvPr/>
        </p:nvSpPr>
        <p:spPr>
          <a:xfrm flipH="1">
            <a:off x="4284663" y="4437063"/>
            <a:ext cx="215900" cy="1512887"/>
          </a:xfrm>
          <a:prstGeom prst="down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20" name="下矢印 19"/>
          <p:cNvSpPr/>
          <p:nvPr/>
        </p:nvSpPr>
        <p:spPr>
          <a:xfrm flipH="1">
            <a:off x="6227763" y="4462463"/>
            <a:ext cx="215900" cy="1512887"/>
          </a:xfrm>
          <a:prstGeom prst="down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21" name="下矢印 20"/>
          <p:cNvSpPr/>
          <p:nvPr/>
        </p:nvSpPr>
        <p:spPr>
          <a:xfrm flipH="1" flipV="1">
            <a:off x="5934075" y="4645025"/>
            <a:ext cx="215900" cy="1296988"/>
          </a:xfrm>
          <a:prstGeom prst="downArrow">
            <a:avLst/>
          </a:prstGeom>
          <a:solidFill>
            <a:srgbClr val="008000"/>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22" name="角丸四角形 21"/>
          <p:cNvSpPr/>
          <p:nvPr/>
        </p:nvSpPr>
        <p:spPr>
          <a:xfrm>
            <a:off x="1403350" y="4941888"/>
            <a:ext cx="936625" cy="503237"/>
          </a:xfrm>
          <a:prstGeom prst="round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通知等</a:t>
            </a:r>
          </a:p>
        </p:txBody>
      </p:sp>
      <p:sp>
        <p:nvSpPr>
          <p:cNvPr id="25" name="角丸四角形 24"/>
          <p:cNvSpPr/>
          <p:nvPr/>
        </p:nvSpPr>
        <p:spPr>
          <a:xfrm>
            <a:off x="2916238" y="4941888"/>
            <a:ext cx="1943100" cy="503237"/>
          </a:xfrm>
          <a:prstGeom prst="round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提供</a:t>
            </a:r>
          </a:p>
        </p:txBody>
      </p:sp>
      <p:sp>
        <p:nvSpPr>
          <p:cNvPr id="26" name="角丸四角形 25"/>
          <p:cNvSpPr/>
          <p:nvPr/>
        </p:nvSpPr>
        <p:spPr>
          <a:xfrm>
            <a:off x="5003800" y="4941888"/>
            <a:ext cx="3240088" cy="503237"/>
          </a:xfrm>
          <a:prstGeom prst="round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開示・訂正等・利用停止等</a:t>
            </a:r>
          </a:p>
        </p:txBody>
      </p:sp>
      <p:sp>
        <p:nvSpPr>
          <p:cNvPr id="27" name="正方形/長方形 26"/>
          <p:cNvSpPr/>
          <p:nvPr/>
        </p:nvSpPr>
        <p:spPr>
          <a:xfrm>
            <a:off x="1403350" y="5949950"/>
            <a:ext cx="936625" cy="574675"/>
          </a:xfrm>
          <a:prstGeom prst="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本人</a:t>
            </a:r>
          </a:p>
        </p:txBody>
      </p:sp>
      <p:sp>
        <p:nvSpPr>
          <p:cNvPr id="29" name="正方形/長方形 28"/>
          <p:cNvSpPr/>
          <p:nvPr/>
        </p:nvSpPr>
        <p:spPr>
          <a:xfrm>
            <a:off x="2843213" y="5949950"/>
            <a:ext cx="936625" cy="574675"/>
          </a:xfrm>
          <a:prstGeom prst="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第三者</a:t>
            </a:r>
          </a:p>
        </p:txBody>
      </p:sp>
      <p:sp>
        <p:nvSpPr>
          <p:cNvPr id="30" name="正方形/長方形 29"/>
          <p:cNvSpPr/>
          <p:nvPr/>
        </p:nvSpPr>
        <p:spPr>
          <a:xfrm>
            <a:off x="3924300" y="5949950"/>
            <a:ext cx="935038" cy="574675"/>
          </a:xfrm>
          <a:prstGeom prst="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委託先</a:t>
            </a:r>
          </a:p>
        </p:txBody>
      </p:sp>
      <p:sp>
        <p:nvSpPr>
          <p:cNvPr id="31" name="正方形/長方形 30"/>
          <p:cNvSpPr/>
          <p:nvPr/>
        </p:nvSpPr>
        <p:spPr>
          <a:xfrm>
            <a:off x="5724525" y="5949950"/>
            <a:ext cx="935038" cy="574675"/>
          </a:xfrm>
          <a:prstGeom prst="rect">
            <a:avLst/>
          </a:prstGeom>
          <a:solidFill>
            <a:schemeClr val="bg1"/>
          </a:solidFill>
          <a:ln w="19050">
            <a:solidFill>
              <a:srgbClr val="008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a:solidFill>
                  <a:schemeClr val="tx1"/>
                </a:solidFill>
                <a:ea typeface="ＭＳ Ｐゴシック" panose="020B0600070205080204" pitchFamily="50" charset="-128"/>
                <a:cs typeface="メイリオ" panose="020B0604030504040204" pitchFamily="50" charset="-128"/>
              </a:rPr>
              <a:t>本人</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F153B719-CEEC-45BC-8A84-723AB598EF5D}" type="slidenum">
              <a:rPr lang="en-US" altLang="ja-JP" sz="1200">
                <a:solidFill>
                  <a:srgbClr val="000000"/>
                </a:solidFill>
                <a:latin typeface="Arial Black" panose="020B0A04020102020204" pitchFamily="34" charset="0"/>
              </a:rPr>
              <a:pPr algn="r" eaLnBrk="1" hangingPunct="1">
                <a:buSzPct val="100000"/>
              </a:pPr>
              <a:t>5</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a:solidFill>
                  <a:srgbClr val="00007D"/>
                </a:solidFill>
                <a:latin typeface="Arial" panose="020B0604020202020204" pitchFamily="34" charset="0"/>
              </a:rPr>
              <a:t>個人情報とは？</a:t>
            </a:r>
            <a:endParaRPr lang="en-US" altLang="ja-JP" sz="3200">
              <a:solidFill>
                <a:srgbClr val="00007D"/>
              </a:solidFill>
              <a:latin typeface="Arial" panose="020B0604020202020204" pitchFamily="34" charset="0"/>
            </a:endParaRPr>
          </a:p>
        </p:txBody>
      </p:sp>
      <p:sp>
        <p:nvSpPr>
          <p:cNvPr id="11267" name="Text Box 3"/>
          <p:cNvSpPr txBox="1">
            <a:spLocks noChangeArrowheads="1"/>
          </p:cNvSpPr>
          <p:nvPr/>
        </p:nvSpPr>
        <p:spPr bwMode="auto">
          <a:xfrm>
            <a:off x="457200" y="1125538"/>
            <a:ext cx="8229600" cy="3671887"/>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「個人に関する</a:t>
            </a:r>
            <a:r>
              <a:rPr lang="ja-JP" altLang="en-US" sz="2800" dirty="0" smtClean="0">
                <a:solidFill>
                  <a:srgbClr val="000000"/>
                </a:solidFill>
                <a:latin typeface="Arial" panose="020B0604020202020204" pitchFamily="34" charset="0"/>
              </a:rPr>
              <a:t>情報で特定の個人を識別できるもの」</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　氏名，性別，生年月日等のほか，個人の身体，財産，職種，肩書き等の属性に関して事実，判断，評価を表す全ての</a:t>
            </a:r>
            <a:r>
              <a:rPr lang="ja-JP" altLang="en-US" sz="2800" dirty="0" smtClean="0">
                <a:solidFill>
                  <a:srgbClr val="000000"/>
                </a:solidFill>
                <a:latin typeface="Arial" panose="020B0604020202020204" pitchFamily="34" charset="0"/>
              </a:rPr>
              <a:t>情報。</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　書面だけでなく，口頭で取得した情報も含む。　</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　施設の行事における写真</a:t>
            </a:r>
            <a:r>
              <a:rPr lang="ja-JP" altLang="en-US" sz="2800" dirty="0" smtClean="0">
                <a:solidFill>
                  <a:srgbClr val="000000"/>
                </a:solidFill>
                <a:latin typeface="Arial" panose="020B0604020202020204" pitchFamily="34" charset="0"/>
              </a:rPr>
              <a:t>→識別できれば</a:t>
            </a:r>
            <a:r>
              <a:rPr lang="ja-JP" altLang="en-US" sz="2800" dirty="0">
                <a:solidFill>
                  <a:srgbClr val="000000"/>
                </a:solidFill>
                <a:latin typeface="Arial" panose="020B0604020202020204" pitchFamily="34" charset="0"/>
              </a:rPr>
              <a:t>個人情報　</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　メールアドレスは？：それ自体で氏名等が分かる場合は個人情報になる。</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endParaRPr lang="en-US" altLang="ja-JP" sz="2800" dirty="0">
              <a:solidFill>
                <a:srgbClr val="000000"/>
              </a:solidFill>
              <a:latin typeface="Arial" panose="020B0604020202020204" pitchFamily="34" charset="0"/>
            </a:endParaRPr>
          </a:p>
        </p:txBody>
      </p:sp>
      <p:sp>
        <p:nvSpPr>
          <p:cNvPr id="5" name="Text Box 3"/>
          <p:cNvSpPr txBox="1">
            <a:spLocks noChangeArrowheads="1"/>
          </p:cNvSpPr>
          <p:nvPr/>
        </p:nvSpPr>
        <p:spPr bwMode="auto">
          <a:xfrm>
            <a:off x="2183606" y="5013325"/>
            <a:ext cx="4776787" cy="1520825"/>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①　利用目的の特定・制限</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②　適正な個人情報の取得</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③　利用目的の通知・公表</a:t>
            </a:r>
            <a:endParaRPr lang="en-US" altLang="ja-JP" sz="2800" dirty="0">
              <a:solidFill>
                <a:srgbClr val="000000"/>
              </a:solidFill>
              <a:latin typeface="Arial" panose="020B0604020202020204" pitchFamily="34" charset="0"/>
            </a:endParaRPr>
          </a:p>
        </p:txBody>
      </p:sp>
      <p:sp>
        <p:nvSpPr>
          <p:cNvPr id="2" name="右矢印 1"/>
          <p:cNvSpPr/>
          <p:nvPr/>
        </p:nvSpPr>
        <p:spPr>
          <a:xfrm>
            <a:off x="900113" y="5300663"/>
            <a:ext cx="1150937" cy="792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3" name="星 6 2"/>
          <p:cNvSpPr/>
          <p:nvPr/>
        </p:nvSpPr>
        <p:spPr>
          <a:xfrm>
            <a:off x="6761163" y="5013325"/>
            <a:ext cx="2316162" cy="1168400"/>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sz="2400" dirty="0">
                <a:solidFill>
                  <a:schemeClr val="tx1"/>
                </a:solidFill>
                <a:ea typeface="ＭＳ Ｐゴシック" panose="020B0600070205080204" pitchFamily="50" charset="-128"/>
                <a:cs typeface="メイリオ" panose="020B0604030504040204" pitchFamily="50" charset="-128"/>
              </a:rPr>
              <a:t>取得場面</a:t>
            </a: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fill="hold" nodeType="clickEffect">
                                  <p:stCondLst>
                                    <p:cond delay="0"/>
                                  </p:stCondLst>
                                  <p:childTnLst>
                                    <p:set>
                                      <p:cBhvr additive="repl">
                                        <p:cTn id="13" dur="1" fill="hold">
                                          <p:stCondLst>
                                            <p:cond delay="0"/>
                                          </p:stCondLst>
                                        </p:cTn>
                                        <p:tgtEl>
                                          <p:spTgt spid="11267"/>
                                        </p:tgtEl>
                                        <p:attrNameLst>
                                          <p:attrName>style.visibility</p:attrName>
                                        </p:attrNameLst>
                                      </p:cBhvr>
                                      <p:to>
                                        <p:strVal val="visible"/>
                                      </p:to>
                                    </p:set>
                                    <p:animEffect transition="in" filter="fade">
                                      <p:cBhvr additive="repl">
                                        <p:cTn id="14" dur="800" decel="100000"/>
                                        <p:tgtEl>
                                          <p:spTgt spid="11267"/>
                                        </p:tgtEl>
                                      </p:cBhvr>
                                    </p:animEffect>
                                    <p:anim calcmode="lin" valueType="num">
                                      <p:cBhvr additive="repl">
                                        <p:cTn id="15" dur="800" decel="100000" fill="hold"/>
                                        <p:tgtEl>
                                          <p:spTgt spid="11267"/>
                                        </p:tgtEl>
                                        <p:attrNameLst>
                                          <p:attrName>r</p:attrName>
                                        </p:attrNameLst>
                                      </p:cBhvr>
                                      <p:tavLst>
                                        <p:tav tm="100000">
                                          <p:val>
                                            <p:strVal val="-90"/>
                                          </p:val>
                                        </p:tav>
                                        <p:tav>
                                          <p:val>
                                            <p:strVal val="0"/>
                                          </p:val>
                                        </p:tav>
                                      </p:tavLst>
                                    </p:anim>
                                    <p:anim calcmode="lin" valueType="num">
                                      <p:cBhvr additive="repl">
                                        <p:cTn id="16" dur="800" decel="100000" fill="hold"/>
                                        <p:tgtEl>
                                          <p:spTgt spid="11267"/>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11267"/>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11267"/>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11267"/>
                                        </p:tgtEl>
                                        <p:attrNameLst>
                                          <p:attrName>ppt_y</p:attrName>
                                        </p:attrNameLst>
                                      </p:cBhvr>
                                      <p:tavLst>
                                        <p:tav tm="100000">
                                          <p:val>
                                            <p:strVal val="#ppt_y+0.1"/>
                                          </p:val>
                                        </p:tav>
                                        <p:tav>
                                          <p:val>
                                            <p:strVal val="#ppt_y"/>
                                          </p:val>
                                        </p:tav>
                                      </p:tavLst>
                                    </p:anim>
                                  </p:childTnLst>
                                </p:cTn>
                              </p:par>
                            </p:childTnLst>
                          </p:cTn>
                        </p:par>
                        <p:par>
                          <p:cTn id="20" fill="hold" nodeType="afterGroup">
                            <p:stCondLst>
                              <p:cond delay="800"/>
                            </p:stCondLst>
                            <p:childTnLst>
                              <p:par>
                                <p:cTn id="21" presetID="30" presetClass="entr" fill="hold" nodeType="afterEffect">
                                  <p:stCondLst>
                                    <p:cond delay="0"/>
                                  </p:stCondLst>
                                  <p:childTnLst>
                                    <p:set>
                                      <p:cBhvr additive="repl">
                                        <p:cTn id="22" dur="1" fill="hold">
                                          <p:stCondLst>
                                            <p:cond delay="0"/>
                                          </p:stCondLst>
                                        </p:cTn>
                                        <p:tgtEl>
                                          <p:spTgt spid="11267">
                                            <p:txEl>
                                              <p:pRg st="0" end="0"/>
                                            </p:txEl>
                                          </p:spTgt>
                                        </p:tgtEl>
                                        <p:attrNameLst>
                                          <p:attrName>style.visibility</p:attrName>
                                        </p:attrNameLst>
                                      </p:cBhvr>
                                      <p:to>
                                        <p:strVal val="visible"/>
                                      </p:to>
                                    </p:set>
                                    <p:animEffect transition="in" filter="fade">
                                      <p:cBhvr additive="repl">
                                        <p:cTn id="23" dur="800" decel="100000"/>
                                        <p:tgtEl>
                                          <p:spTgt spid="11267">
                                            <p:txEl>
                                              <p:pRg st="0" end="0"/>
                                            </p:txEl>
                                          </p:spTgt>
                                        </p:tgtEl>
                                      </p:cBhvr>
                                    </p:animEffect>
                                    <p:anim calcmode="lin" valueType="num">
                                      <p:cBhvr additive="repl">
                                        <p:cTn id="24" dur="800" decel="100000" fill="hold"/>
                                        <p:tgtEl>
                                          <p:spTgt spid="11267">
                                            <p:txEl>
                                              <p:pRg st="0" end="0"/>
                                            </p:txEl>
                                          </p:spTgt>
                                        </p:tgtEl>
                                        <p:attrNameLst>
                                          <p:attrName>r</p:attrName>
                                        </p:attrNameLst>
                                      </p:cBhvr>
                                      <p:tavLst>
                                        <p:tav tm="100000">
                                          <p:val>
                                            <p:strVal val="-90"/>
                                          </p:val>
                                        </p:tav>
                                        <p:tav>
                                          <p:val>
                                            <p:strVal val="0"/>
                                          </p:val>
                                        </p:tav>
                                      </p:tavLst>
                                    </p:anim>
                                    <p:anim calcmode="lin" valueType="num">
                                      <p:cBhvr additive="repl">
                                        <p:cTn id="25" dur="800" decel="100000" fill="hold"/>
                                        <p:tgtEl>
                                          <p:spTgt spid="11267">
                                            <p:txEl>
                                              <p:pRg st="0" end="0"/>
                                            </p:txEl>
                                          </p:spTgt>
                                        </p:tgtEl>
                                        <p:attrNameLst>
                                          <p:attrName>ppt_x</p:attrName>
                                        </p:attrNameLst>
                                      </p:cBhvr>
                                      <p:tavLst>
                                        <p:tav tm="100000">
                                          <p:val>
                                            <p:strVal val="#ppt_x+0.4"/>
                                          </p:val>
                                        </p:tav>
                                        <p:tav>
                                          <p:val>
                                            <p:strVal val="#ppt_x-0.05"/>
                                          </p:val>
                                        </p:tav>
                                      </p:tavLst>
                                    </p:anim>
                                    <p:anim calcmode="lin" valueType="num">
                                      <p:cBhvr additive="repl">
                                        <p:cTn id="26" dur="800" decel="100000" fill="hold"/>
                                        <p:tgtEl>
                                          <p:spTgt spid="11267">
                                            <p:txEl>
                                              <p:pRg st="0" end="0"/>
                                            </p:txEl>
                                          </p:spTgt>
                                        </p:tgtEl>
                                        <p:attrNameLst>
                                          <p:attrName>ppt_y</p:attrName>
                                        </p:attrNameLst>
                                      </p:cBhvr>
                                      <p:tavLst>
                                        <p:tav tm="100000">
                                          <p:val>
                                            <p:strVal val="#ppt_y-0.4"/>
                                          </p:val>
                                        </p:tav>
                                        <p:tav>
                                          <p:val>
                                            <p:strVal val="#ppt_y+0.1"/>
                                          </p:val>
                                        </p:tav>
                                      </p:tavLst>
                                    </p:anim>
                                    <p:anim calcmode="lin" valueType="num">
                                      <p:cBhvr additive="repl">
                                        <p:cTn id="27" dur="200" accel="100000" fill="hold">
                                          <p:stCondLst>
                                            <p:cond delay="0"/>
                                          </p:stCondLst>
                                        </p:cTn>
                                        <p:tgtEl>
                                          <p:spTgt spid="11267">
                                            <p:txEl>
                                              <p:pRg st="0" end="0"/>
                                            </p:txEl>
                                          </p:spTgt>
                                        </p:tgtEl>
                                        <p:attrNameLst>
                                          <p:attrName>ppt_x</p:attrName>
                                        </p:attrNameLst>
                                      </p:cBhvr>
                                      <p:tavLst>
                                        <p:tav tm="100000">
                                          <p:val>
                                            <p:strVal val="#ppt_x-0.05"/>
                                          </p:val>
                                        </p:tav>
                                        <p:tav>
                                          <p:val>
                                            <p:strVal val="#ppt_x"/>
                                          </p:val>
                                        </p:tav>
                                      </p:tavLst>
                                    </p:anim>
                                    <p:anim calcmode="lin" valueType="num">
                                      <p:cBhvr additive="repl">
                                        <p:cTn id="28" dur="200" accel="100000" fill="hold">
                                          <p:stCondLst>
                                            <p:cond delay="0"/>
                                          </p:stCondLst>
                                        </p:cTn>
                                        <p:tgtEl>
                                          <p:spTgt spid="11267">
                                            <p:txEl>
                                              <p:pRg st="0" end="0"/>
                                            </p:txEl>
                                          </p:spTgt>
                                        </p:tgtEl>
                                        <p:attrNameLst>
                                          <p:attrName>ppt_y</p:attrName>
                                        </p:attrNameLst>
                                      </p:cBhvr>
                                      <p:tavLst>
                                        <p:tav tm="100000">
                                          <p:val>
                                            <p:strVal val="#ppt_y+0.1"/>
                                          </p:val>
                                        </p:tav>
                                        <p:tav>
                                          <p:val>
                                            <p:strVal val="#ppt_y"/>
                                          </p:val>
                                        </p:tav>
                                      </p:tavLst>
                                    </p:anim>
                                  </p:childTnLst>
                                </p:cTn>
                              </p:par>
                            </p:childTnLst>
                          </p:cTn>
                        </p:par>
                        <p:par>
                          <p:cTn id="29" fill="hold" nodeType="afterGroup">
                            <p:stCondLst>
                              <p:cond delay="1600"/>
                            </p:stCondLst>
                            <p:childTnLst>
                              <p:par>
                                <p:cTn id="30" presetID="30" presetClass="entr" fill="hold" nodeType="afterEffect">
                                  <p:stCondLst>
                                    <p:cond delay="0"/>
                                  </p:stCondLst>
                                  <p:childTnLst>
                                    <p:set>
                                      <p:cBhvr additive="repl">
                                        <p:cTn id="31" dur="1" fill="hold">
                                          <p:stCondLst>
                                            <p:cond delay="0"/>
                                          </p:stCondLst>
                                        </p:cTn>
                                        <p:tgtEl>
                                          <p:spTgt spid="11267">
                                            <p:txEl>
                                              <p:pRg st="1" end="1"/>
                                            </p:txEl>
                                          </p:spTgt>
                                        </p:tgtEl>
                                        <p:attrNameLst>
                                          <p:attrName>style.visibility</p:attrName>
                                        </p:attrNameLst>
                                      </p:cBhvr>
                                      <p:to>
                                        <p:strVal val="visible"/>
                                      </p:to>
                                    </p:set>
                                    <p:animEffect transition="in" filter="fade">
                                      <p:cBhvr additive="repl">
                                        <p:cTn id="32" dur="800" decel="100000"/>
                                        <p:tgtEl>
                                          <p:spTgt spid="11267">
                                            <p:txEl>
                                              <p:pRg st="1" end="1"/>
                                            </p:txEl>
                                          </p:spTgt>
                                        </p:tgtEl>
                                      </p:cBhvr>
                                    </p:animEffect>
                                    <p:anim calcmode="lin" valueType="num">
                                      <p:cBhvr additive="repl">
                                        <p:cTn id="33" dur="800" decel="100000" fill="hold"/>
                                        <p:tgtEl>
                                          <p:spTgt spid="11267">
                                            <p:txEl>
                                              <p:pRg st="1" end="1"/>
                                            </p:txEl>
                                          </p:spTgt>
                                        </p:tgtEl>
                                        <p:attrNameLst>
                                          <p:attrName>r</p:attrName>
                                        </p:attrNameLst>
                                      </p:cBhvr>
                                      <p:tavLst>
                                        <p:tav tm="100000">
                                          <p:val>
                                            <p:strVal val="-90"/>
                                          </p:val>
                                        </p:tav>
                                        <p:tav>
                                          <p:val>
                                            <p:strVal val="0"/>
                                          </p:val>
                                        </p:tav>
                                      </p:tavLst>
                                    </p:anim>
                                    <p:anim calcmode="lin" valueType="num">
                                      <p:cBhvr additive="repl">
                                        <p:cTn id="34" dur="800" decel="100000" fill="hold"/>
                                        <p:tgtEl>
                                          <p:spTgt spid="11267">
                                            <p:txEl>
                                              <p:pRg st="1" end="1"/>
                                            </p:txEl>
                                          </p:spTgt>
                                        </p:tgtEl>
                                        <p:attrNameLst>
                                          <p:attrName>ppt_x</p:attrName>
                                        </p:attrNameLst>
                                      </p:cBhvr>
                                      <p:tavLst>
                                        <p:tav tm="100000">
                                          <p:val>
                                            <p:strVal val="#ppt_x+0.4"/>
                                          </p:val>
                                        </p:tav>
                                        <p:tav>
                                          <p:val>
                                            <p:strVal val="#ppt_x-0.05"/>
                                          </p:val>
                                        </p:tav>
                                      </p:tavLst>
                                    </p:anim>
                                    <p:anim calcmode="lin" valueType="num">
                                      <p:cBhvr additive="repl">
                                        <p:cTn id="35" dur="800" decel="100000" fill="hold"/>
                                        <p:tgtEl>
                                          <p:spTgt spid="11267">
                                            <p:txEl>
                                              <p:pRg st="1" end="1"/>
                                            </p:txEl>
                                          </p:spTgt>
                                        </p:tgtEl>
                                        <p:attrNameLst>
                                          <p:attrName>ppt_y</p:attrName>
                                        </p:attrNameLst>
                                      </p:cBhvr>
                                      <p:tavLst>
                                        <p:tav tm="100000">
                                          <p:val>
                                            <p:strVal val="#ppt_y-0.4"/>
                                          </p:val>
                                        </p:tav>
                                        <p:tav>
                                          <p:val>
                                            <p:strVal val="#ppt_y+0.1"/>
                                          </p:val>
                                        </p:tav>
                                      </p:tavLst>
                                    </p:anim>
                                    <p:anim calcmode="lin" valueType="num">
                                      <p:cBhvr additive="repl">
                                        <p:cTn id="36" dur="200" accel="100000" fill="hold">
                                          <p:stCondLst>
                                            <p:cond delay="0"/>
                                          </p:stCondLst>
                                        </p:cTn>
                                        <p:tgtEl>
                                          <p:spTgt spid="11267">
                                            <p:txEl>
                                              <p:pRg st="1" end="1"/>
                                            </p:txEl>
                                          </p:spTgt>
                                        </p:tgtEl>
                                        <p:attrNameLst>
                                          <p:attrName>ppt_x</p:attrName>
                                        </p:attrNameLst>
                                      </p:cBhvr>
                                      <p:tavLst>
                                        <p:tav tm="100000">
                                          <p:val>
                                            <p:strVal val="#ppt_x-0.05"/>
                                          </p:val>
                                        </p:tav>
                                        <p:tav>
                                          <p:val>
                                            <p:strVal val="#ppt_x"/>
                                          </p:val>
                                        </p:tav>
                                      </p:tavLst>
                                    </p:anim>
                                    <p:anim calcmode="lin" valueType="num">
                                      <p:cBhvr additive="repl">
                                        <p:cTn id="37" dur="200" accel="100000" fill="hold">
                                          <p:stCondLst>
                                            <p:cond delay="0"/>
                                          </p:stCondLst>
                                        </p:cTn>
                                        <p:tgtEl>
                                          <p:spTgt spid="11267">
                                            <p:txEl>
                                              <p:pRg st="1" end="1"/>
                                            </p:txEl>
                                          </p:spTgt>
                                        </p:tgtEl>
                                        <p:attrNameLst>
                                          <p:attrName>ppt_y</p:attrName>
                                        </p:attrNameLst>
                                      </p:cBhvr>
                                      <p:tavLst>
                                        <p:tav tm="100000">
                                          <p:val>
                                            <p:strVal val="#ppt_y+0.1"/>
                                          </p:val>
                                        </p:tav>
                                        <p:tav>
                                          <p:val>
                                            <p:strVal val="#ppt_y"/>
                                          </p:val>
                                        </p:tav>
                                      </p:tavLst>
                                    </p:anim>
                                  </p:childTnLst>
                                </p:cTn>
                              </p:par>
                            </p:childTnLst>
                          </p:cTn>
                        </p:par>
                        <p:par>
                          <p:cTn id="38" fill="hold" nodeType="afterGroup">
                            <p:stCondLst>
                              <p:cond delay="2400"/>
                            </p:stCondLst>
                            <p:childTnLst>
                              <p:par>
                                <p:cTn id="39" presetID="30" presetClass="entr" fill="hold" nodeType="afterEffect">
                                  <p:stCondLst>
                                    <p:cond delay="0"/>
                                  </p:stCondLst>
                                  <p:childTnLst>
                                    <p:set>
                                      <p:cBhvr additive="repl">
                                        <p:cTn id="40" dur="1" fill="hold">
                                          <p:stCondLst>
                                            <p:cond delay="0"/>
                                          </p:stCondLst>
                                        </p:cTn>
                                        <p:tgtEl>
                                          <p:spTgt spid="11267">
                                            <p:txEl>
                                              <p:pRg st="2" end="2"/>
                                            </p:txEl>
                                          </p:spTgt>
                                        </p:tgtEl>
                                        <p:attrNameLst>
                                          <p:attrName>style.visibility</p:attrName>
                                        </p:attrNameLst>
                                      </p:cBhvr>
                                      <p:to>
                                        <p:strVal val="visible"/>
                                      </p:to>
                                    </p:set>
                                    <p:animEffect transition="in" filter="fade">
                                      <p:cBhvr additive="repl">
                                        <p:cTn id="41" dur="800" decel="100000"/>
                                        <p:tgtEl>
                                          <p:spTgt spid="11267">
                                            <p:txEl>
                                              <p:pRg st="2" end="2"/>
                                            </p:txEl>
                                          </p:spTgt>
                                        </p:tgtEl>
                                      </p:cBhvr>
                                    </p:animEffect>
                                    <p:anim calcmode="lin" valueType="num">
                                      <p:cBhvr additive="repl">
                                        <p:cTn id="42" dur="800" decel="100000" fill="hold"/>
                                        <p:tgtEl>
                                          <p:spTgt spid="11267">
                                            <p:txEl>
                                              <p:pRg st="2" end="2"/>
                                            </p:txEl>
                                          </p:spTgt>
                                        </p:tgtEl>
                                        <p:attrNameLst>
                                          <p:attrName>r</p:attrName>
                                        </p:attrNameLst>
                                      </p:cBhvr>
                                      <p:tavLst>
                                        <p:tav tm="100000">
                                          <p:val>
                                            <p:strVal val="-90"/>
                                          </p:val>
                                        </p:tav>
                                        <p:tav>
                                          <p:val>
                                            <p:strVal val="0"/>
                                          </p:val>
                                        </p:tav>
                                      </p:tavLst>
                                    </p:anim>
                                    <p:anim calcmode="lin" valueType="num">
                                      <p:cBhvr additive="repl">
                                        <p:cTn id="43" dur="800" decel="100000" fill="hold"/>
                                        <p:tgtEl>
                                          <p:spTgt spid="11267">
                                            <p:txEl>
                                              <p:pRg st="2" end="2"/>
                                            </p:txEl>
                                          </p:spTgt>
                                        </p:tgtEl>
                                        <p:attrNameLst>
                                          <p:attrName>ppt_x</p:attrName>
                                        </p:attrNameLst>
                                      </p:cBhvr>
                                      <p:tavLst>
                                        <p:tav tm="100000">
                                          <p:val>
                                            <p:strVal val="#ppt_x+0.4"/>
                                          </p:val>
                                        </p:tav>
                                        <p:tav>
                                          <p:val>
                                            <p:strVal val="#ppt_x-0.05"/>
                                          </p:val>
                                        </p:tav>
                                      </p:tavLst>
                                    </p:anim>
                                    <p:anim calcmode="lin" valueType="num">
                                      <p:cBhvr additive="repl">
                                        <p:cTn id="44" dur="800" decel="100000" fill="hold"/>
                                        <p:tgtEl>
                                          <p:spTgt spid="11267">
                                            <p:txEl>
                                              <p:pRg st="2" end="2"/>
                                            </p:txEl>
                                          </p:spTgt>
                                        </p:tgtEl>
                                        <p:attrNameLst>
                                          <p:attrName>ppt_y</p:attrName>
                                        </p:attrNameLst>
                                      </p:cBhvr>
                                      <p:tavLst>
                                        <p:tav tm="100000">
                                          <p:val>
                                            <p:strVal val="#ppt_y-0.4"/>
                                          </p:val>
                                        </p:tav>
                                        <p:tav>
                                          <p:val>
                                            <p:strVal val="#ppt_y+0.1"/>
                                          </p:val>
                                        </p:tav>
                                      </p:tavLst>
                                    </p:anim>
                                    <p:anim calcmode="lin" valueType="num">
                                      <p:cBhvr additive="repl">
                                        <p:cTn id="45" dur="200" accel="100000" fill="hold">
                                          <p:stCondLst>
                                            <p:cond delay="0"/>
                                          </p:stCondLst>
                                        </p:cTn>
                                        <p:tgtEl>
                                          <p:spTgt spid="11267">
                                            <p:txEl>
                                              <p:pRg st="2" end="2"/>
                                            </p:txEl>
                                          </p:spTgt>
                                        </p:tgtEl>
                                        <p:attrNameLst>
                                          <p:attrName>ppt_x</p:attrName>
                                        </p:attrNameLst>
                                      </p:cBhvr>
                                      <p:tavLst>
                                        <p:tav tm="100000">
                                          <p:val>
                                            <p:strVal val="#ppt_x-0.05"/>
                                          </p:val>
                                        </p:tav>
                                        <p:tav>
                                          <p:val>
                                            <p:strVal val="#ppt_x"/>
                                          </p:val>
                                        </p:tav>
                                      </p:tavLst>
                                    </p:anim>
                                    <p:anim calcmode="lin" valueType="num">
                                      <p:cBhvr additive="repl">
                                        <p:cTn id="46" dur="200" accel="100000" fill="hold">
                                          <p:stCondLst>
                                            <p:cond delay="0"/>
                                          </p:stCondLst>
                                        </p:cTn>
                                        <p:tgtEl>
                                          <p:spTgt spid="11267">
                                            <p:txEl>
                                              <p:pRg st="2" end="2"/>
                                            </p:txEl>
                                          </p:spTgt>
                                        </p:tgtEl>
                                        <p:attrNameLst>
                                          <p:attrName>ppt_y</p:attrName>
                                        </p:attrNameLst>
                                      </p:cBhvr>
                                      <p:tavLst>
                                        <p:tav tm="100000">
                                          <p:val>
                                            <p:strVal val="#ppt_y+0.1"/>
                                          </p:val>
                                        </p:tav>
                                        <p:tav>
                                          <p:val>
                                            <p:strVal val="#ppt_y"/>
                                          </p:val>
                                        </p:tav>
                                      </p:tavLst>
                                    </p:anim>
                                  </p:childTnLst>
                                </p:cTn>
                              </p:par>
                            </p:childTnLst>
                          </p:cTn>
                        </p:par>
                        <p:par>
                          <p:cTn id="47" fill="hold" nodeType="afterGroup">
                            <p:stCondLst>
                              <p:cond delay="3200"/>
                            </p:stCondLst>
                            <p:childTnLst>
                              <p:par>
                                <p:cTn id="48" presetID="30" presetClass="entr" fill="hold" nodeType="afterEffect">
                                  <p:stCondLst>
                                    <p:cond delay="0"/>
                                  </p:stCondLst>
                                  <p:childTnLst>
                                    <p:set>
                                      <p:cBhvr additive="repl">
                                        <p:cTn id="49" dur="1" fill="hold">
                                          <p:stCondLst>
                                            <p:cond delay="0"/>
                                          </p:stCondLst>
                                        </p:cTn>
                                        <p:tgtEl>
                                          <p:spTgt spid="11267">
                                            <p:txEl>
                                              <p:pRg st="3" end="3"/>
                                            </p:txEl>
                                          </p:spTgt>
                                        </p:tgtEl>
                                        <p:attrNameLst>
                                          <p:attrName>style.visibility</p:attrName>
                                        </p:attrNameLst>
                                      </p:cBhvr>
                                      <p:to>
                                        <p:strVal val="visible"/>
                                      </p:to>
                                    </p:set>
                                    <p:animEffect transition="in" filter="fade">
                                      <p:cBhvr additive="repl">
                                        <p:cTn id="50" dur="800" decel="100000"/>
                                        <p:tgtEl>
                                          <p:spTgt spid="11267">
                                            <p:txEl>
                                              <p:pRg st="3" end="3"/>
                                            </p:txEl>
                                          </p:spTgt>
                                        </p:tgtEl>
                                      </p:cBhvr>
                                    </p:animEffect>
                                    <p:anim calcmode="lin" valueType="num">
                                      <p:cBhvr additive="repl">
                                        <p:cTn id="51" dur="800" decel="100000" fill="hold"/>
                                        <p:tgtEl>
                                          <p:spTgt spid="11267">
                                            <p:txEl>
                                              <p:pRg st="3" end="3"/>
                                            </p:txEl>
                                          </p:spTgt>
                                        </p:tgtEl>
                                        <p:attrNameLst>
                                          <p:attrName>r</p:attrName>
                                        </p:attrNameLst>
                                      </p:cBhvr>
                                      <p:tavLst>
                                        <p:tav tm="100000">
                                          <p:val>
                                            <p:strVal val="-90"/>
                                          </p:val>
                                        </p:tav>
                                        <p:tav>
                                          <p:val>
                                            <p:strVal val="0"/>
                                          </p:val>
                                        </p:tav>
                                      </p:tavLst>
                                    </p:anim>
                                    <p:anim calcmode="lin" valueType="num">
                                      <p:cBhvr additive="repl">
                                        <p:cTn id="52" dur="800" decel="100000" fill="hold"/>
                                        <p:tgtEl>
                                          <p:spTgt spid="11267">
                                            <p:txEl>
                                              <p:pRg st="3" end="3"/>
                                            </p:txEl>
                                          </p:spTgt>
                                        </p:tgtEl>
                                        <p:attrNameLst>
                                          <p:attrName>ppt_x</p:attrName>
                                        </p:attrNameLst>
                                      </p:cBhvr>
                                      <p:tavLst>
                                        <p:tav tm="100000">
                                          <p:val>
                                            <p:strVal val="#ppt_x+0.4"/>
                                          </p:val>
                                        </p:tav>
                                        <p:tav>
                                          <p:val>
                                            <p:strVal val="#ppt_x-0.05"/>
                                          </p:val>
                                        </p:tav>
                                      </p:tavLst>
                                    </p:anim>
                                    <p:anim calcmode="lin" valueType="num">
                                      <p:cBhvr additive="repl">
                                        <p:cTn id="53" dur="800" decel="100000" fill="hold"/>
                                        <p:tgtEl>
                                          <p:spTgt spid="11267">
                                            <p:txEl>
                                              <p:pRg st="3" end="3"/>
                                            </p:txEl>
                                          </p:spTgt>
                                        </p:tgtEl>
                                        <p:attrNameLst>
                                          <p:attrName>ppt_y</p:attrName>
                                        </p:attrNameLst>
                                      </p:cBhvr>
                                      <p:tavLst>
                                        <p:tav tm="100000">
                                          <p:val>
                                            <p:strVal val="#ppt_y-0.4"/>
                                          </p:val>
                                        </p:tav>
                                        <p:tav>
                                          <p:val>
                                            <p:strVal val="#ppt_y+0.1"/>
                                          </p:val>
                                        </p:tav>
                                      </p:tavLst>
                                    </p:anim>
                                    <p:anim calcmode="lin" valueType="num">
                                      <p:cBhvr additive="repl">
                                        <p:cTn id="54" dur="200" accel="100000" fill="hold">
                                          <p:stCondLst>
                                            <p:cond delay="0"/>
                                          </p:stCondLst>
                                        </p:cTn>
                                        <p:tgtEl>
                                          <p:spTgt spid="11267">
                                            <p:txEl>
                                              <p:pRg st="3" end="3"/>
                                            </p:txEl>
                                          </p:spTgt>
                                        </p:tgtEl>
                                        <p:attrNameLst>
                                          <p:attrName>ppt_x</p:attrName>
                                        </p:attrNameLst>
                                      </p:cBhvr>
                                      <p:tavLst>
                                        <p:tav tm="100000">
                                          <p:val>
                                            <p:strVal val="#ppt_x-0.05"/>
                                          </p:val>
                                        </p:tav>
                                        <p:tav>
                                          <p:val>
                                            <p:strVal val="#ppt_x"/>
                                          </p:val>
                                        </p:tav>
                                      </p:tavLst>
                                    </p:anim>
                                    <p:anim calcmode="lin" valueType="num">
                                      <p:cBhvr additive="repl">
                                        <p:cTn id="55" dur="200" accel="100000" fill="hold">
                                          <p:stCondLst>
                                            <p:cond delay="0"/>
                                          </p:stCondLst>
                                        </p:cTn>
                                        <p:tgtEl>
                                          <p:spTgt spid="11267">
                                            <p:txEl>
                                              <p:pRg st="3" end="3"/>
                                            </p:txEl>
                                          </p:spTgt>
                                        </p:tgtEl>
                                        <p:attrNameLst>
                                          <p:attrName>ppt_y</p:attrName>
                                        </p:attrNameLst>
                                      </p:cBhvr>
                                      <p:tavLst>
                                        <p:tav tm="100000">
                                          <p:val>
                                            <p:strVal val="#ppt_y+0.1"/>
                                          </p:val>
                                        </p:tav>
                                        <p:tav>
                                          <p:val>
                                            <p:strVal val="#ppt_y"/>
                                          </p:val>
                                        </p:tav>
                                      </p:tavLst>
                                    </p:anim>
                                  </p:childTnLst>
                                </p:cTn>
                              </p:par>
                            </p:childTnLst>
                          </p:cTn>
                        </p:par>
                        <p:par>
                          <p:cTn id="56" fill="hold" nodeType="afterGroup">
                            <p:stCondLst>
                              <p:cond delay="4000"/>
                            </p:stCondLst>
                            <p:childTnLst>
                              <p:par>
                                <p:cTn id="57" presetID="30" presetClass="entr" fill="hold" nodeType="afterEffect">
                                  <p:stCondLst>
                                    <p:cond delay="0"/>
                                  </p:stCondLst>
                                  <p:childTnLst>
                                    <p:set>
                                      <p:cBhvr additive="repl">
                                        <p:cTn id="58" dur="1" fill="hold">
                                          <p:stCondLst>
                                            <p:cond delay="0"/>
                                          </p:stCondLst>
                                        </p:cTn>
                                        <p:tgtEl>
                                          <p:spTgt spid="11267">
                                            <p:txEl>
                                              <p:pRg st="4" end="4"/>
                                            </p:txEl>
                                          </p:spTgt>
                                        </p:tgtEl>
                                        <p:attrNameLst>
                                          <p:attrName>style.visibility</p:attrName>
                                        </p:attrNameLst>
                                      </p:cBhvr>
                                      <p:to>
                                        <p:strVal val="visible"/>
                                      </p:to>
                                    </p:set>
                                    <p:animEffect transition="in" filter="fade">
                                      <p:cBhvr additive="repl">
                                        <p:cTn id="59" dur="800" decel="100000"/>
                                        <p:tgtEl>
                                          <p:spTgt spid="11267">
                                            <p:txEl>
                                              <p:pRg st="4" end="4"/>
                                            </p:txEl>
                                          </p:spTgt>
                                        </p:tgtEl>
                                      </p:cBhvr>
                                    </p:animEffect>
                                    <p:anim calcmode="lin" valueType="num">
                                      <p:cBhvr additive="repl">
                                        <p:cTn id="60" dur="800" decel="100000" fill="hold"/>
                                        <p:tgtEl>
                                          <p:spTgt spid="11267">
                                            <p:txEl>
                                              <p:pRg st="4" end="4"/>
                                            </p:txEl>
                                          </p:spTgt>
                                        </p:tgtEl>
                                        <p:attrNameLst>
                                          <p:attrName>r</p:attrName>
                                        </p:attrNameLst>
                                      </p:cBhvr>
                                      <p:tavLst>
                                        <p:tav tm="100000">
                                          <p:val>
                                            <p:strVal val="-90"/>
                                          </p:val>
                                        </p:tav>
                                        <p:tav>
                                          <p:val>
                                            <p:strVal val="0"/>
                                          </p:val>
                                        </p:tav>
                                      </p:tavLst>
                                    </p:anim>
                                    <p:anim calcmode="lin" valueType="num">
                                      <p:cBhvr additive="repl">
                                        <p:cTn id="61" dur="800" decel="100000" fill="hold"/>
                                        <p:tgtEl>
                                          <p:spTgt spid="11267">
                                            <p:txEl>
                                              <p:pRg st="4" end="4"/>
                                            </p:txEl>
                                          </p:spTgt>
                                        </p:tgtEl>
                                        <p:attrNameLst>
                                          <p:attrName>ppt_x</p:attrName>
                                        </p:attrNameLst>
                                      </p:cBhvr>
                                      <p:tavLst>
                                        <p:tav tm="100000">
                                          <p:val>
                                            <p:strVal val="#ppt_x+0.4"/>
                                          </p:val>
                                        </p:tav>
                                        <p:tav>
                                          <p:val>
                                            <p:strVal val="#ppt_x-0.05"/>
                                          </p:val>
                                        </p:tav>
                                      </p:tavLst>
                                    </p:anim>
                                    <p:anim calcmode="lin" valueType="num">
                                      <p:cBhvr additive="repl">
                                        <p:cTn id="62" dur="800" decel="100000" fill="hold"/>
                                        <p:tgtEl>
                                          <p:spTgt spid="11267">
                                            <p:txEl>
                                              <p:pRg st="4" end="4"/>
                                            </p:txEl>
                                          </p:spTgt>
                                        </p:tgtEl>
                                        <p:attrNameLst>
                                          <p:attrName>ppt_y</p:attrName>
                                        </p:attrNameLst>
                                      </p:cBhvr>
                                      <p:tavLst>
                                        <p:tav tm="100000">
                                          <p:val>
                                            <p:strVal val="#ppt_y-0.4"/>
                                          </p:val>
                                        </p:tav>
                                        <p:tav>
                                          <p:val>
                                            <p:strVal val="#ppt_y+0.1"/>
                                          </p:val>
                                        </p:tav>
                                      </p:tavLst>
                                    </p:anim>
                                    <p:anim calcmode="lin" valueType="num">
                                      <p:cBhvr additive="repl">
                                        <p:cTn id="63" dur="200" accel="100000" fill="hold">
                                          <p:stCondLst>
                                            <p:cond delay="0"/>
                                          </p:stCondLst>
                                        </p:cTn>
                                        <p:tgtEl>
                                          <p:spTgt spid="11267">
                                            <p:txEl>
                                              <p:pRg st="4" end="4"/>
                                            </p:txEl>
                                          </p:spTgt>
                                        </p:tgtEl>
                                        <p:attrNameLst>
                                          <p:attrName>ppt_x</p:attrName>
                                        </p:attrNameLst>
                                      </p:cBhvr>
                                      <p:tavLst>
                                        <p:tav tm="100000">
                                          <p:val>
                                            <p:strVal val="#ppt_x-0.05"/>
                                          </p:val>
                                        </p:tav>
                                        <p:tav>
                                          <p:val>
                                            <p:strVal val="#ppt_x"/>
                                          </p:val>
                                        </p:tav>
                                      </p:tavLst>
                                    </p:anim>
                                    <p:anim calcmode="lin" valueType="num">
                                      <p:cBhvr additive="repl">
                                        <p:cTn id="64" dur="200" accel="100000" fill="hold">
                                          <p:stCondLst>
                                            <p:cond delay="0"/>
                                          </p:stCondLst>
                                        </p:cTn>
                                        <p:tgtEl>
                                          <p:spTgt spid="11267">
                                            <p:txEl>
                                              <p:pRg st="4" end="4"/>
                                            </p:txEl>
                                          </p:spTgt>
                                        </p:tgtEl>
                                        <p:attrNameLst>
                                          <p:attrName>ppt_y</p:attrName>
                                        </p:attrNameLst>
                                      </p:cBhvr>
                                      <p:tavLst>
                                        <p:tav tm="100000">
                                          <p:val>
                                            <p:strVal val="#ppt_y+0.1"/>
                                          </p:val>
                                        </p:tav>
                                        <p:tav>
                                          <p:val>
                                            <p:strVal val="#ppt_y"/>
                                          </p:val>
                                        </p:tav>
                                      </p:tavLst>
                                    </p:anim>
                                  </p:childTnLst>
                                </p:cTn>
                              </p:par>
                            </p:childTnLst>
                          </p:cTn>
                        </p:par>
                      </p:childTnLst>
                    </p:cTn>
                  </p:par>
                  <p:par>
                    <p:cTn id="65" fill="hold" nodeType="clickPar">
                      <p:stCondLst>
                        <p:cond delay="indefinite"/>
                      </p:stCondLst>
                      <p:childTnLst>
                        <p:par>
                          <p:cTn id="66" fill="hold" nodeType="withGroup">
                            <p:stCondLst>
                              <p:cond delay="0"/>
                            </p:stCondLst>
                            <p:childTnLst>
                              <p:par>
                                <p:cTn id="67" presetID="30" presetClass="entr" fill="hold" nodeType="clickEffect">
                                  <p:stCondLst>
                                    <p:cond delay="0"/>
                                  </p:stCondLst>
                                  <p:childTnLst>
                                    <p:set>
                                      <p:cBhvr additive="repl">
                                        <p:cTn id="68" dur="1" fill="hold">
                                          <p:stCondLst>
                                            <p:cond delay="0"/>
                                          </p:stCondLst>
                                        </p:cTn>
                                        <p:tgtEl>
                                          <p:spTgt spid="5"/>
                                        </p:tgtEl>
                                        <p:attrNameLst>
                                          <p:attrName>style.visibility</p:attrName>
                                        </p:attrNameLst>
                                      </p:cBhvr>
                                      <p:to>
                                        <p:strVal val="visible"/>
                                      </p:to>
                                    </p:set>
                                    <p:animEffect transition="in" filter="fade">
                                      <p:cBhvr additive="repl">
                                        <p:cTn id="69" dur="800" decel="100000"/>
                                        <p:tgtEl>
                                          <p:spTgt spid="5"/>
                                        </p:tgtEl>
                                      </p:cBhvr>
                                    </p:animEffect>
                                    <p:anim calcmode="lin" valueType="num">
                                      <p:cBhvr additive="repl">
                                        <p:cTn id="70" dur="800" decel="100000" fill="hold"/>
                                        <p:tgtEl>
                                          <p:spTgt spid="5"/>
                                        </p:tgtEl>
                                        <p:attrNameLst>
                                          <p:attrName>r</p:attrName>
                                        </p:attrNameLst>
                                      </p:cBhvr>
                                      <p:tavLst>
                                        <p:tav tm="100000">
                                          <p:val>
                                            <p:strVal val="-90"/>
                                          </p:val>
                                        </p:tav>
                                        <p:tav>
                                          <p:val>
                                            <p:strVal val="0"/>
                                          </p:val>
                                        </p:tav>
                                      </p:tavLst>
                                    </p:anim>
                                    <p:anim calcmode="lin" valueType="num">
                                      <p:cBhvr additive="repl">
                                        <p:cTn id="71" dur="800" decel="100000" fill="hold"/>
                                        <p:tgtEl>
                                          <p:spTgt spid="5"/>
                                        </p:tgtEl>
                                        <p:attrNameLst>
                                          <p:attrName>ppt_x</p:attrName>
                                        </p:attrNameLst>
                                      </p:cBhvr>
                                      <p:tavLst>
                                        <p:tav tm="100000">
                                          <p:val>
                                            <p:strVal val="#ppt_x+0.4"/>
                                          </p:val>
                                        </p:tav>
                                        <p:tav>
                                          <p:val>
                                            <p:strVal val="#ppt_x-0.05"/>
                                          </p:val>
                                        </p:tav>
                                      </p:tavLst>
                                    </p:anim>
                                    <p:anim calcmode="lin" valueType="num">
                                      <p:cBhvr additive="repl">
                                        <p:cTn id="72" dur="800" decel="100000" fill="hold"/>
                                        <p:tgtEl>
                                          <p:spTgt spid="5"/>
                                        </p:tgtEl>
                                        <p:attrNameLst>
                                          <p:attrName>ppt_y</p:attrName>
                                        </p:attrNameLst>
                                      </p:cBhvr>
                                      <p:tavLst>
                                        <p:tav tm="100000">
                                          <p:val>
                                            <p:strVal val="#ppt_y-0.4"/>
                                          </p:val>
                                        </p:tav>
                                        <p:tav>
                                          <p:val>
                                            <p:strVal val="#ppt_y+0.1"/>
                                          </p:val>
                                        </p:tav>
                                      </p:tavLst>
                                    </p:anim>
                                    <p:anim calcmode="lin" valueType="num">
                                      <p:cBhvr additive="repl">
                                        <p:cTn id="73" dur="200" accel="100000" fill="hold">
                                          <p:stCondLst>
                                            <p:cond delay="0"/>
                                          </p:stCondLst>
                                        </p:cTn>
                                        <p:tgtEl>
                                          <p:spTgt spid="5"/>
                                        </p:tgtEl>
                                        <p:attrNameLst>
                                          <p:attrName>ppt_x</p:attrName>
                                        </p:attrNameLst>
                                      </p:cBhvr>
                                      <p:tavLst>
                                        <p:tav tm="100000">
                                          <p:val>
                                            <p:strVal val="#ppt_x-0.05"/>
                                          </p:val>
                                        </p:tav>
                                        <p:tav>
                                          <p:val>
                                            <p:strVal val="#ppt_x"/>
                                          </p:val>
                                        </p:tav>
                                      </p:tavLst>
                                    </p:anim>
                                    <p:anim calcmode="lin" valueType="num">
                                      <p:cBhvr additive="repl">
                                        <p:cTn id="74" dur="200" accel="100000" fill="hold">
                                          <p:stCondLst>
                                            <p:cond delay="0"/>
                                          </p:stCondLst>
                                        </p:cTn>
                                        <p:tgtEl>
                                          <p:spTgt spid="5"/>
                                        </p:tgtEl>
                                        <p:attrNameLst>
                                          <p:attrName>ppt_y</p:attrName>
                                        </p:attrNameLst>
                                      </p:cBhvr>
                                      <p:tavLst>
                                        <p:tav tm="100000">
                                          <p:val>
                                            <p:strVal val="#ppt_y+0.1"/>
                                          </p:val>
                                        </p:tav>
                                        <p:tav>
                                          <p:val>
                                            <p:strVal val="#ppt_y"/>
                                          </p:val>
                                        </p:tav>
                                      </p:tavLst>
                                    </p:anim>
                                  </p:childTnLst>
                                </p:cTn>
                              </p:par>
                            </p:childTnLst>
                          </p:cTn>
                        </p:par>
                        <p:par>
                          <p:cTn id="75" fill="hold" nodeType="afterGroup">
                            <p:stCondLst>
                              <p:cond delay="800"/>
                            </p:stCondLst>
                            <p:childTnLst>
                              <p:par>
                                <p:cTn id="76" presetID="30" presetClass="entr" fill="hold" nodeType="afterEffect">
                                  <p:stCondLst>
                                    <p:cond delay="0"/>
                                  </p:stCondLst>
                                  <p:childTnLst>
                                    <p:set>
                                      <p:cBhvr additive="repl">
                                        <p:cTn id="77" dur="1" fill="hold">
                                          <p:stCondLst>
                                            <p:cond delay="0"/>
                                          </p:stCondLst>
                                        </p:cTn>
                                        <p:tgtEl>
                                          <p:spTgt spid="5">
                                            <p:txEl>
                                              <p:pRg st="0" end="0"/>
                                            </p:txEl>
                                          </p:spTgt>
                                        </p:tgtEl>
                                        <p:attrNameLst>
                                          <p:attrName>style.visibility</p:attrName>
                                        </p:attrNameLst>
                                      </p:cBhvr>
                                      <p:to>
                                        <p:strVal val="visible"/>
                                      </p:to>
                                    </p:set>
                                    <p:animEffect transition="in" filter="fade">
                                      <p:cBhvr additive="repl">
                                        <p:cTn id="78" dur="800" decel="100000"/>
                                        <p:tgtEl>
                                          <p:spTgt spid="5">
                                            <p:txEl>
                                              <p:pRg st="0" end="0"/>
                                            </p:txEl>
                                          </p:spTgt>
                                        </p:tgtEl>
                                      </p:cBhvr>
                                    </p:animEffect>
                                    <p:anim calcmode="lin" valueType="num">
                                      <p:cBhvr additive="repl">
                                        <p:cTn id="79" dur="800" decel="100000" fill="hold"/>
                                        <p:tgtEl>
                                          <p:spTgt spid="5">
                                            <p:txEl>
                                              <p:pRg st="0" end="0"/>
                                            </p:txEl>
                                          </p:spTgt>
                                        </p:tgtEl>
                                        <p:attrNameLst>
                                          <p:attrName>r</p:attrName>
                                        </p:attrNameLst>
                                      </p:cBhvr>
                                      <p:tavLst>
                                        <p:tav tm="100000">
                                          <p:val>
                                            <p:strVal val="-90"/>
                                          </p:val>
                                        </p:tav>
                                        <p:tav>
                                          <p:val>
                                            <p:strVal val="0"/>
                                          </p:val>
                                        </p:tav>
                                      </p:tavLst>
                                    </p:anim>
                                    <p:anim calcmode="lin" valueType="num">
                                      <p:cBhvr additive="repl">
                                        <p:cTn id="80" dur="800" decel="100000" fill="hold"/>
                                        <p:tgtEl>
                                          <p:spTgt spid="5">
                                            <p:txEl>
                                              <p:pRg st="0" end="0"/>
                                            </p:txEl>
                                          </p:spTgt>
                                        </p:tgtEl>
                                        <p:attrNameLst>
                                          <p:attrName>ppt_x</p:attrName>
                                        </p:attrNameLst>
                                      </p:cBhvr>
                                      <p:tavLst>
                                        <p:tav tm="100000">
                                          <p:val>
                                            <p:strVal val="#ppt_x+0.4"/>
                                          </p:val>
                                        </p:tav>
                                        <p:tav>
                                          <p:val>
                                            <p:strVal val="#ppt_x-0.05"/>
                                          </p:val>
                                        </p:tav>
                                      </p:tavLst>
                                    </p:anim>
                                    <p:anim calcmode="lin" valueType="num">
                                      <p:cBhvr additive="repl">
                                        <p:cTn id="81" dur="800" decel="100000" fill="hold"/>
                                        <p:tgtEl>
                                          <p:spTgt spid="5">
                                            <p:txEl>
                                              <p:pRg st="0" end="0"/>
                                            </p:txEl>
                                          </p:spTgt>
                                        </p:tgtEl>
                                        <p:attrNameLst>
                                          <p:attrName>ppt_y</p:attrName>
                                        </p:attrNameLst>
                                      </p:cBhvr>
                                      <p:tavLst>
                                        <p:tav tm="100000">
                                          <p:val>
                                            <p:strVal val="#ppt_y-0.4"/>
                                          </p:val>
                                        </p:tav>
                                        <p:tav>
                                          <p:val>
                                            <p:strVal val="#ppt_y+0.1"/>
                                          </p:val>
                                        </p:tav>
                                      </p:tavLst>
                                    </p:anim>
                                    <p:anim calcmode="lin" valueType="num">
                                      <p:cBhvr additive="repl">
                                        <p:cTn id="82" dur="200" accel="100000" fill="hold">
                                          <p:stCondLst>
                                            <p:cond delay="0"/>
                                          </p:stCondLst>
                                        </p:cTn>
                                        <p:tgtEl>
                                          <p:spTgt spid="5">
                                            <p:txEl>
                                              <p:pRg st="0" end="0"/>
                                            </p:txEl>
                                          </p:spTgt>
                                        </p:tgtEl>
                                        <p:attrNameLst>
                                          <p:attrName>ppt_x</p:attrName>
                                        </p:attrNameLst>
                                      </p:cBhvr>
                                      <p:tavLst>
                                        <p:tav tm="100000">
                                          <p:val>
                                            <p:strVal val="#ppt_x-0.05"/>
                                          </p:val>
                                        </p:tav>
                                        <p:tav>
                                          <p:val>
                                            <p:strVal val="#ppt_x"/>
                                          </p:val>
                                        </p:tav>
                                      </p:tavLst>
                                    </p:anim>
                                    <p:anim calcmode="lin" valueType="num">
                                      <p:cBhvr additive="repl">
                                        <p:cTn id="83" dur="200" accel="100000" fill="hold">
                                          <p:stCondLst>
                                            <p:cond delay="0"/>
                                          </p:stCondLst>
                                        </p:cTn>
                                        <p:tgtEl>
                                          <p:spTgt spid="5">
                                            <p:txEl>
                                              <p:pRg st="0" end="0"/>
                                            </p:txEl>
                                          </p:spTgt>
                                        </p:tgtEl>
                                        <p:attrNameLst>
                                          <p:attrName>ppt_y</p:attrName>
                                        </p:attrNameLst>
                                      </p:cBhvr>
                                      <p:tavLst>
                                        <p:tav tm="100000">
                                          <p:val>
                                            <p:strVal val="#ppt_y+0.1"/>
                                          </p:val>
                                        </p:tav>
                                        <p:tav>
                                          <p:val>
                                            <p:strVal val="#ppt_y"/>
                                          </p:val>
                                        </p:tav>
                                      </p:tavLst>
                                    </p:anim>
                                  </p:childTnLst>
                                </p:cTn>
                              </p:par>
                            </p:childTnLst>
                          </p:cTn>
                        </p:par>
                        <p:par>
                          <p:cTn id="84" fill="hold" nodeType="afterGroup">
                            <p:stCondLst>
                              <p:cond delay="1600"/>
                            </p:stCondLst>
                            <p:childTnLst>
                              <p:par>
                                <p:cTn id="85" presetID="30" presetClass="entr" fill="hold" nodeType="afterEffect">
                                  <p:stCondLst>
                                    <p:cond delay="0"/>
                                  </p:stCondLst>
                                  <p:childTnLst>
                                    <p:set>
                                      <p:cBhvr additive="repl">
                                        <p:cTn id="86" dur="1" fill="hold">
                                          <p:stCondLst>
                                            <p:cond delay="0"/>
                                          </p:stCondLst>
                                        </p:cTn>
                                        <p:tgtEl>
                                          <p:spTgt spid="5">
                                            <p:txEl>
                                              <p:pRg st="1" end="1"/>
                                            </p:txEl>
                                          </p:spTgt>
                                        </p:tgtEl>
                                        <p:attrNameLst>
                                          <p:attrName>style.visibility</p:attrName>
                                        </p:attrNameLst>
                                      </p:cBhvr>
                                      <p:to>
                                        <p:strVal val="visible"/>
                                      </p:to>
                                    </p:set>
                                    <p:animEffect transition="in" filter="fade">
                                      <p:cBhvr additive="repl">
                                        <p:cTn id="87" dur="800" decel="100000"/>
                                        <p:tgtEl>
                                          <p:spTgt spid="5">
                                            <p:txEl>
                                              <p:pRg st="1" end="1"/>
                                            </p:txEl>
                                          </p:spTgt>
                                        </p:tgtEl>
                                      </p:cBhvr>
                                    </p:animEffect>
                                    <p:anim calcmode="lin" valueType="num">
                                      <p:cBhvr additive="repl">
                                        <p:cTn id="88" dur="800" decel="100000" fill="hold"/>
                                        <p:tgtEl>
                                          <p:spTgt spid="5">
                                            <p:txEl>
                                              <p:pRg st="1" end="1"/>
                                            </p:txEl>
                                          </p:spTgt>
                                        </p:tgtEl>
                                        <p:attrNameLst>
                                          <p:attrName>r</p:attrName>
                                        </p:attrNameLst>
                                      </p:cBhvr>
                                      <p:tavLst>
                                        <p:tav tm="100000">
                                          <p:val>
                                            <p:strVal val="-90"/>
                                          </p:val>
                                        </p:tav>
                                        <p:tav>
                                          <p:val>
                                            <p:strVal val="0"/>
                                          </p:val>
                                        </p:tav>
                                      </p:tavLst>
                                    </p:anim>
                                    <p:anim calcmode="lin" valueType="num">
                                      <p:cBhvr additive="repl">
                                        <p:cTn id="89" dur="800" decel="100000" fill="hold"/>
                                        <p:tgtEl>
                                          <p:spTgt spid="5">
                                            <p:txEl>
                                              <p:pRg st="1" end="1"/>
                                            </p:txEl>
                                          </p:spTgt>
                                        </p:tgtEl>
                                        <p:attrNameLst>
                                          <p:attrName>ppt_x</p:attrName>
                                        </p:attrNameLst>
                                      </p:cBhvr>
                                      <p:tavLst>
                                        <p:tav tm="100000">
                                          <p:val>
                                            <p:strVal val="#ppt_x+0.4"/>
                                          </p:val>
                                        </p:tav>
                                        <p:tav>
                                          <p:val>
                                            <p:strVal val="#ppt_x-0.05"/>
                                          </p:val>
                                        </p:tav>
                                      </p:tavLst>
                                    </p:anim>
                                    <p:anim calcmode="lin" valueType="num">
                                      <p:cBhvr additive="repl">
                                        <p:cTn id="90" dur="800" decel="100000" fill="hold"/>
                                        <p:tgtEl>
                                          <p:spTgt spid="5">
                                            <p:txEl>
                                              <p:pRg st="1" end="1"/>
                                            </p:txEl>
                                          </p:spTgt>
                                        </p:tgtEl>
                                        <p:attrNameLst>
                                          <p:attrName>ppt_y</p:attrName>
                                        </p:attrNameLst>
                                      </p:cBhvr>
                                      <p:tavLst>
                                        <p:tav tm="100000">
                                          <p:val>
                                            <p:strVal val="#ppt_y-0.4"/>
                                          </p:val>
                                        </p:tav>
                                        <p:tav>
                                          <p:val>
                                            <p:strVal val="#ppt_y+0.1"/>
                                          </p:val>
                                        </p:tav>
                                      </p:tavLst>
                                    </p:anim>
                                    <p:anim calcmode="lin" valueType="num">
                                      <p:cBhvr additive="repl">
                                        <p:cTn id="91" dur="200" accel="100000" fill="hold">
                                          <p:stCondLst>
                                            <p:cond delay="0"/>
                                          </p:stCondLst>
                                        </p:cTn>
                                        <p:tgtEl>
                                          <p:spTgt spid="5">
                                            <p:txEl>
                                              <p:pRg st="1" end="1"/>
                                            </p:txEl>
                                          </p:spTgt>
                                        </p:tgtEl>
                                        <p:attrNameLst>
                                          <p:attrName>ppt_x</p:attrName>
                                        </p:attrNameLst>
                                      </p:cBhvr>
                                      <p:tavLst>
                                        <p:tav tm="100000">
                                          <p:val>
                                            <p:strVal val="#ppt_x-0.05"/>
                                          </p:val>
                                        </p:tav>
                                        <p:tav>
                                          <p:val>
                                            <p:strVal val="#ppt_x"/>
                                          </p:val>
                                        </p:tav>
                                      </p:tavLst>
                                    </p:anim>
                                    <p:anim calcmode="lin" valueType="num">
                                      <p:cBhvr additive="repl">
                                        <p:cTn id="92" dur="200" accel="100000" fill="hold">
                                          <p:stCondLst>
                                            <p:cond delay="0"/>
                                          </p:stCondLst>
                                        </p:cTn>
                                        <p:tgtEl>
                                          <p:spTgt spid="5">
                                            <p:txEl>
                                              <p:pRg st="1" end="1"/>
                                            </p:txEl>
                                          </p:spTgt>
                                        </p:tgtEl>
                                        <p:attrNameLst>
                                          <p:attrName>ppt_y</p:attrName>
                                        </p:attrNameLst>
                                      </p:cBhvr>
                                      <p:tavLst>
                                        <p:tav tm="100000">
                                          <p:val>
                                            <p:strVal val="#ppt_y+0.1"/>
                                          </p:val>
                                        </p:tav>
                                        <p:tav>
                                          <p:val>
                                            <p:strVal val="#ppt_y"/>
                                          </p:val>
                                        </p:tav>
                                      </p:tavLst>
                                    </p:anim>
                                  </p:childTnLst>
                                </p:cTn>
                              </p:par>
                            </p:childTnLst>
                          </p:cTn>
                        </p:par>
                        <p:par>
                          <p:cTn id="93" fill="hold" nodeType="afterGroup">
                            <p:stCondLst>
                              <p:cond delay="2400"/>
                            </p:stCondLst>
                            <p:childTnLst>
                              <p:par>
                                <p:cTn id="94" presetID="30" presetClass="entr" fill="hold" nodeType="afterEffect">
                                  <p:stCondLst>
                                    <p:cond delay="0"/>
                                  </p:stCondLst>
                                  <p:childTnLst>
                                    <p:set>
                                      <p:cBhvr additive="repl">
                                        <p:cTn id="95" dur="1" fill="hold">
                                          <p:stCondLst>
                                            <p:cond delay="0"/>
                                          </p:stCondLst>
                                        </p:cTn>
                                        <p:tgtEl>
                                          <p:spTgt spid="5">
                                            <p:txEl>
                                              <p:pRg st="2" end="2"/>
                                            </p:txEl>
                                          </p:spTgt>
                                        </p:tgtEl>
                                        <p:attrNameLst>
                                          <p:attrName>style.visibility</p:attrName>
                                        </p:attrNameLst>
                                      </p:cBhvr>
                                      <p:to>
                                        <p:strVal val="visible"/>
                                      </p:to>
                                    </p:set>
                                    <p:animEffect transition="in" filter="fade">
                                      <p:cBhvr additive="repl">
                                        <p:cTn id="96" dur="800" decel="100000"/>
                                        <p:tgtEl>
                                          <p:spTgt spid="5">
                                            <p:txEl>
                                              <p:pRg st="2" end="2"/>
                                            </p:txEl>
                                          </p:spTgt>
                                        </p:tgtEl>
                                      </p:cBhvr>
                                    </p:animEffect>
                                    <p:anim calcmode="lin" valueType="num">
                                      <p:cBhvr additive="repl">
                                        <p:cTn id="97" dur="800" decel="100000" fill="hold"/>
                                        <p:tgtEl>
                                          <p:spTgt spid="5">
                                            <p:txEl>
                                              <p:pRg st="2" end="2"/>
                                            </p:txEl>
                                          </p:spTgt>
                                        </p:tgtEl>
                                        <p:attrNameLst>
                                          <p:attrName>r</p:attrName>
                                        </p:attrNameLst>
                                      </p:cBhvr>
                                      <p:tavLst>
                                        <p:tav tm="100000">
                                          <p:val>
                                            <p:strVal val="-90"/>
                                          </p:val>
                                        </p:tav>
                                        <p:tav>
                                          <p:val>
                                            <p:strVal val="0"/>
                                          </p:val>
                                        </p:tav>
                                      </p:tavLst>
                                    </p:anim>
                                    <p:anim calcmode="lin" valueType="num">
                                      <p:cBhvr additive="repl">
                                        <p:cTn id="98" dur="800" decel="100000" fill="hold"/>
                                        <p:tgtEl>
                                          <p:spTgt spid="5">
                                            <p:txEl>
                                              <p:pRg st="2" end="2"/>
                                            </p:txEl>
                                          </p:spTgt>
                                        </p:tgtEl>
                                        <p:attrNameLst>
                                          <p:attrName>ppt_x</p:attrName>
                                        </p:attrNameLst>
                                      </p:cBhvr>
                                      <p:tavLst>
                                        <p:tav tm="100000">
                                          <p:val>
                                            <p:strVal val="#ppt_x+0.4"/>
                                          </p:val>
                                        </p:tav>
                                        <p:tav>
                                          <p:val>
                                            <p:strVal val="#ppt_x-0.05"/>
                                          </p:val>
                                        </p:tav>
                                      </p:tavLst>
                                    </p:anim>
                                    <p:anim calcmode="lin" valueType="num">
                                      <p:cBhvr additive="repl">
                                        <p:cTn id="99" dur="800" decel="100000" fill="hold"/>
                                        <p:tgtEl>
                                          <p:spTgt spid="5">
                                            <p:txEl>
                                              <p:pRg st="2" end="2"/>
                                            </p:txEl>
                                          </p:spTgt>
                                        </p:tgtEl>
                                        <p:attrNameLst>
                                          <p:attrName>ppt_y</p:attrName>
                                        </p:attrNameLst>
                                      </p:cBhvr>
                                      <p:tavLst>
                                        <p:tav tm="100000">
                                          <p:val>
                                            <p:strVal val="#ppt_y-0.4"/>
                                          </p:val>
                                        </p:tav>
                                        <p:tav>
                                          <p:val>
                                            <p:strVal val="#ppt_y+0.1"/>
                                          </p:val>
                                        </p:tav>
                                      </p:tavLst>
                                    </p:anim>
                                    <p:anim calcmode="lin" valueType="num">
                                      <p:cBhvr additive="repl">
                                        <p:cTn id="100" dur="200" accel="100000" fill="hold">
                                          <p:stCondLst>
                                            <p:cond delay="0"/>
                                          </p:stCondLst>
                                        </p:cTn>
                                        <p:tgtEl>
                                          <p:spTgt spid="5">
                                            <p:txEl>
                                              <p:pRg st="2" end="2"/>
                                            </p:txEl>
                                          </p:spTgt>
                                        </p:tgtEl>
                                        <p:attrNameLst>
                                          <p:attrName>ppt_x</p:attrName>
                                        </p:attrNameLst>
                                      </p:cBhvr>
                                      <p:tavLst>
                                        <p:tav tm="100000">
                                          <p:val>
                                            <p:strVal val="#ppt_x-0.05"/>
                                          </p:val>
                                        </p:tav>
                                        <p:tav>
                                          <p:val>
                                            <p:strVal val="#ppt_x"/>
                                          </p:val>
                                        </p:tav>
                                      </p:tavLst>
                                    </p:anim>
                                    <p:anim calcmode="lin" valueType="num">
                                      <p:cBhvr additive="repl">
                                        <p:cTn id="101" dur="200" accel="100000" fill="hold">
                                          <p:stCondLst>
                                            <p:cond delay="0"/>
                                          </p:stCondLst>
                                        </p:cTn>
                                        <p:tgtEl>
                                          <p:spTgt spid="5">
                                            <p:txEl>
                                              <p:pRg st="2" end="2"/>
                                            </p:txEl>
                                          </p:spTgt>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F08BE842-7B97-42D7-87E8-34E420D2F210}" type="slidenum">
              <a:rPr lang="en-US" altLang="ja-JP" sz="1200">
                <a:solidFill>
                  <a:srgbClr val="000000"/>
                </a:solidFill>
                <a:latin typeface="Arial Black" panose="020B0A04020102020204" pitchFamily="34" charset="0"/>
              </a:rPr>
              <a:pPr algn="r" eaLnBrk="1" hangingPunct="1">
                <a:buSzPct val="100000"/>
              </a:pPr>
              <a:t>6</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a:solidFill>
                  <a:srgbClr val="00007D"/>
                </a:solidFill>
                <a:latin typeface="Arial" panose="020B0604020202020204" pitchFamily="34" charset="0"/>
              </a:rPr>
              <a:t>個人データとは？</a:t>
            </a:r>
            <a:endParaRPr lang="en-US" altLang="ja-JP" sz="3200">
              <a:solidFill>
                <a:srgbClr val="00007D"/>
              </a:solidFill>
              <a:latin typeface="Arial" panose="020B0604020202020204" pitchFamily="34" charset="0"/>
            </a:endParaRPr>
          </a:p>
        </p:txBody>
      </p:sp>
      <p:sp>
        <p:nvSpPr>
          <p:cNvPr id="11267" name="Text Box 3"/>
          <p:cNvSpPr txBox="1">
            <a:spLocks noChangeArrowheads="1"/>
          </p:cNvSpPr>
          <p:nvPr/>
        </p:nvSpPr>
        <p:spPr bwMode="auto">
          <a:xfrm>
            <a:off x="457200" y="1125538"/>
            <a:ext cx="8229600" cy="790575"/>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a:solidFill>
                  <a:srgbClr val="000000"/>
                </a:solidFill>
                <a:latin typeface="Arial" panose="020B0604020202020204" pitchFamily="34" charset="0"/>
              </a:rPr>
              <a:t>個人情報のうち，</a:t>
            </a:r>
            <a:r>
              <a:rPr lang="ja-JP" altLang="en-US" sz="2800">
                <a:solidFill>
                  <a:srgbClr val="FF0000"/>
                </a:solidFill>
                <a:latin typeface="Arial" panose="020B0604020202020204" pitchFamily="34" charset="0"/>
              </a:rPr>
              <a:t>個人情報データベース等</a:t>
            </a:r>
            <a:r>
              <a:rPr lang="ja-JP" altLang="en-US" sz="2800">
                <a:solidFill>
                  <a:srgbClr val="000000"/>
                </a:solidFill>
                <a:latin typeface="Arial" panose="020B0604020202020204" pitchFamily="34" charset="0"/>
              </a:rPr>
              <a:t>を構成する情報。</a:t>
            </a:r>
            <a:endParaRPr lang="en-US" altLang="ja-JP" sz="2800">
              <a:solidFill>
                <a:srgbClr val="000000"/>
              </a:solidFill>
              <a:latin typeface="Arial" panose="020B0604020202020204" pitchFamily="34" charset="0"/>
            </a:endParaRPr>
          </a:p>
        </p:txBody>
      </p:sp>
      <p:sp>
        <p:nvSpPr>
          <p:cNvPr id="5" name="Text Box 3"/>
          <p:cNvSpPr txBox="1">
            <a:spLocks noChangeArrowheads="1"/>
          </p:cNvSpPr>
          <p:nvPr/>
        </p:nvSpPr>
        <p:spPr bwMode="auto">
          <a:xfrm>
            <a:off x="2182813" y="4668838"/>
            <a:ext cx="4778375" cy="2036762"/>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a:solidFill>
                  <a:srgbClr val="000000"/>
                </a:solidFill>
                <a:latin typeface="Arial" panose="020B0604020202020204" pitchFamily="34" charset="0"/>
              </a:rPr>
              <a:t>①　安全管理措置</a:t>
            </a:r>
            <a:endParaRPr lang="en-US" altLang="ja-JP" sz="280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a:solidFill>
                  <a:srgbClr val="000000"/>
                </a:solidFill>
                <a:latin typeface="Arial" panose="020B0604020202020204" pitchFamily="34" charset="0"/>
              </a:rPr>
              <a:t>②　従業員の監督</a:t>
            </a:r>
            <a:endParaRPr lang="en-US" altLang="ja-JP" sz="280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a:solidFill>
                  <a:srgbClr val="000000"/>
                </a:solidFill>
                <a:latin typeface="Arial" panose="020B0604020202020204" pitchFamily="34" charset="0"/>
              </a:rPr>
              <a:t>③　委託先の監督</a:t>
            </a:r>
            <a:endParaRPr lang="en-US" altLang="ja-JP" sz="280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a:solidFill>
                  <a:srgbClr val="000000"/>
                </a:solidFill>
                <a:latin typeface="Arial" panose="020B0604020202020204" pitchFamily="34" charset="0"/>
              </a:rPr>
              <a:t>④　第三者提供の制限</a:t>
            </a:r>
            <a:endParaRPr lang="en-US" altLang="ja-JP" sz="2800">
              <a:solidFill>
                <a:srgbClr val="000000"/>
              </a:solidFill>
              <a:latin typeface="Arial" panose="020B0604020202020204" pitchFamily="34" charset="0"/>
            </a:endParaRPr>
          </a:p>
        </p:txBody>
      </p:sp>
      <p:sp>
        <p:nvSpPr>
          <p:cNvPr id="2" name="右矢印 1"/>
          <p:cNvSpPr/>
          <p:nvPr/>
        </p:nvSpPr>
        <p:spPr>
          <a:xfrm>
            <a:off x="900113" y="5300663"/>
            <a:ext cx="1150937" cy="792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3" name="右カーブ矢印 2"/>
          <p:cNvSpPr/>
          <p:nvPr/>
        </p:nvSpPr>
        <p:spPr>
          <a:xfrm>
            <a:off x="3441700" y="1724025"/>
            <a:ext cx="360363" cy="682625"/>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panose="020B0600070205080204" pitchFamily="50" charset="-128"/>
              <a:cs typeface="メイリオ" panose="020B0604030504040204" pitchFamily="50" charset="-128"/>
            </a:endParaRPr>
          </a:p>
        </p:txBody>
      </p:sp>
      <p:sp>
        <p:nvSpPr>
          <p:cNvPr id="15368" name="テキスト ボックス 3"/>
          <p:cNvSpPr txBox="1">
            <a:spLocks noChangeArrowheads="1"/>
          </p:cNvSpPr>
          <p:nvPr/>
        </p:nvSpPr>
        <p:spPr bwMode="auto">
          <a:xfrm>
            <a:off x="3924300" y="2079625"/>
            <a:ext cx="4370388" cy="868363"/>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p>
            <a:pPr eaLnBrk="1" hangingPunct="1">
              <a:lnSpc>
                <a:spcPct val="90000"/>
              </a:lnSpc>
              <a:spcBef>
                <a:spcPts val="700"/>
              </a:spcBef>
              <a:buClr>
                <a:srgbClr val="00007D"/>
              </a:buClr>
              <a:buSzPct val="75000"/>
            </a:pPr>
            <a:r>
              <a:rPr lang="ja-JP" altLang="en-US" sz="2800">
                <a:solidFill>
                  <a:srgbClr val="000000"/>
                </a:solidFill>
                <a:latin typeface="Arial" panose="020B0604020202020204" pitchFamily="34" charset="0"/>
              </a:rPr>
              <a:t>検索できるように体系的に整理されたもの</a:t>
            </a:r>
            <a:endParaRPr lang="en-US" altLang="ja-JP" sz="2800">
              <a:solidFill>
                <a:srgbClr val="000000"/>
              </a:solidFill>
              <a:latin typeface="Arial" panose="020B0604020202020204" pitchFamily="34" charset="0"/>
            </a:endParaRPr>
          </a:p>
        </p:txBody>
      </p:sp>
      <p:sp>
        <p:nvSpPr>
          <p:cNvPr id="10" name="Text Box 3"/>
          <p:cNvSpPr txBox="1">
            <a:spLocks noChangeArrowheads="1"/>
          </p:cNvSpPr>
          <p:nvPr/>
        </p:nvSpPr>
        <p:spPr bwMode="auto">
          <a:xfrm>
            <a:off x="484188" y="3162300"/>
            <a:ext cx="7616825" cy="1020763"/>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受付簿・</a:t>
            </a:r>
            <a:r>
              <a:rPr lang="ja-JP" altLang="en-US" sz="2800" dirty="0">
                <a:solidFill>
                  <a:srgbClr val="000000"/>
                </a:solidFill>
                <a:latin typeface="Arial" panose="020B0604020202020204" pitchFamily="34" charset="0"/>
              </a:rPr>
              <a:t>・</a:t>
            </a:r>
            <a:r>
              <a:rPr lang="ja-JP" altLang="en-US" sz="2800" dirty="0" smtClean="0">
                <a:solidFill>
                  <a:srgbClr val="000000"/>
                </a:solidFill>
                <a:latin typeface="Arial" panose="020B0604020202020204" pitchFamily="34" charset="0"/>
              </a:rPr>
              <a:t>・個人</a:t>
            </a:r>
            <a:r>
              <a:rPr lang="ja-JP" altLang="en-US" sz="2800" dirty="0">
                <a:solidFill>
                  <a:srgbClr val="000000"/>
                </a:solidFill>
                <a:latin typeface="Arial" panose="020B0604020202020204" pitchFamily="34" charset="0"/>
              </a:rPr>
              <a:t>情報ではあるが</a:t>
            </a:r>
            <a:r>
              <a:rPr lang="ja-JP" altLang="en-US" sz="2800" dirty="0" smtClean="0">
                <a:solidFill>
                  <a:srgbClr val="000000"/>
                </a:solidFill>
                <a:latin typeface="Arial" panose="020B0604020202020204" pitchFamily="34" charset="0"/>
              </a:rPr>
              <a:t>，体系的に整理されていないので，個人</a:t>
            </a:r>
            <a:r>
              <a:rPr lang="ja-JP" altLang="en-US" sz="2800" dirty="0">
                <a:solidFill>
                  <a:srgbClr val="000000"/>
                </a:solidFill>
                <a:latin typeface="Arial" panose="020B0604020202020204" pitchFamily="34" charset="0"/>
              </a:rPr>
              <a:t>データではない。</a:t>
            </a:r>
            <a:endParaRPr lang="en-US" altLang="ja-JP" sz="2800" dirty="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endParaRPr lang="en-US" altLang="ja-JP" sz="2800" dirty="0">
              <a:solidFill>
                <a:srgbClr val="000000"/>
              </a:solidFill>
              <a:latin typeface="Arial" panose="020B0604020202020204" pitchFamily="34" charset="0"/>
            </a:endParaRPr>
          </a:p>
        </p:txBody>
      </p:sp>
      <p:sp>
        <p:nvSpPr>
          <p:cNvPr id="11" name="星 6 10"/>
          <p:cNvSpPr/>
          <p:nvPr/>
        </p:nvSpPr>
        <p:spPr>
          <a:xfrm>
            <a:off x="6165876" y="5046099"/>
            <a:ext cx="2554925" cy="1168400"/>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sz="2400" dirty="0" smtClean="0">
                <a:solidFill>
                  <a:schemeClr val="tx1"/>
                </a:solidFill>
                <a:ea typeface="ＭＳ Ｐゴシック" panose="020B0600070205080204" pitchFamily="50" charset="-128"/>
                <a:cs typeface="メイリオ" panose="020B0604030504040204" pitchFamily="50" charset="-128"/>
              </a:rPr>
              <a:t>管理</a:t>
            </a:r>
            <a:endParaRPr kumimoji="1" lang="ja-JP" altLang="en-US" sz="2400" dirty="0">
              <a:solidFill>
                <a:schemeClr val="tx1"/>
              </a:solidFill>
              <a:ea typeface="ＭＳ Ｐゴシック" panose="020B0600070205080204" pitchFamily="50" charset="-128"/>
              <a:cs typeface="メイリオ" panose="020B0604030504040204" pitchFamily="50" charset="-128"/>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fill="hold" nodeType="clickEffect">
                                  <p:stCondLst>
                                    <p:cond delay="0"/>
                                  </p:stCondLst>
                                  <p:childTnLst>
                                    <p:set>
                                      <p:cBhvr additive="repl">
                                        <p:cTn id="13" dur="1" fill="hold">
                                          <p:stCondLst>
                                            <p:cond delay="0"/>
                                          </p:stCondLst>
                                        </p:cTn>
                                        <p:tgtEl>
                                          <p:spTgt spid="11267"/>
                                        </p:tgtEl>
                                        <p:attrNameLst>
                                          <p:attrName>style.visibility</p:attrName>
                                        </p:attrNameLst>
                                      </p:cBhvr>
                                      <p:to>
                                        <p:strVal val="visible"/>
                                      </p:to>
                                    </p:set>
                                    <p:animEffect transition="in" filter="fade">
                                      <p:cBhvr additive="repl">
                                        <p:cTn id="14" dur="800" decel="100000"/>
                                        <p:tgtEl>
                                          <p:spTgt spid="11267"/>
                                        </p:tgtEl>
                                      </p:cBhvr>
                                    </p:animEffect>
                                    <p:anim calcmode="lin" valueType="num">
                                      <p:cBhvr additive="repl">
                                        <p:cTn id="15" dur="800" decel="100000" fill="hold"/>
                                        <p:tgtEl>
                                          <p:spTgt spid="11267"/>
                                        </p:tgtEl>
                                        <p:attrNameLst>
                                          <p:attrName>r</p:attrName>
                                        </p:attrNameLst>
                                      </p:cBhvr>
                                      <p:tavLst>
                                        <p:tav tm="100000">
                                          <p:val>
                                            <p:strVal val="-90"/>
                                          </p:val>
                                        </p:tav>
                                        <p:tav>
                                          <p:val>
                                            <p:strVal val="0"/>
                                          </p:val>
                                        </p:tav>
                                      </p:tavLst>
                                    </p:anim>
                                    <p:anim calcmode="lin" valueType="num">
                                      <p:cBhvr additive="repl">
                                        <p:cTn id="16" dur="800" decel="100000" fill="hold"/>
                                        <p:tgtEl>
                                          <p:spTgt spid="11267"/>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11267"/>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11267"/>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11267"/>
                                        </p:tgtEl>
                                        <p:attrNameLst>
                                          <p:attrName>ppt_y</p:attrName>
                                        </p:attrNameLst>
                                      </p:cBhvr>
                                      <p:tavLst>
                                        <p:tav tm="100000">
                                          <p:val>
                                            <p:strVal val="#ppt_y+0.1"/>
                                          </p:val>
                                        </p:tav>
                                        <p:tav>
                                          <p:val>
                                            <p:strVal val="#ppt_y"/>
                                          </p:val>
                                        </p:tav>
                                      </p:tavLst>
                                    </p:anim>
                                  </p:childTnLst>
                                </p:cTn>
                              </p:par>
                            </p:childTnLst>
                          </p:cTn>
                        </p:par>
                        <p:par>
                          <p:cTn id="20" fill="hold" nodeType="afterGroup">
                            <p:stCondLst>
                              <p:cond delay="800"/>
                            </p:stCondLst>
                            <p:childTnLst>
                              <p:par>
                                <p:cTn id="21" presetID="30" presetClass="entr" fill="hold" nodeType="afterEffect">
                                  <p:stCondLst>
                                    <p:cond delay="0"/>
                                  </p:stCondLst>
                                  <p:childTnLst>
                                    <p:set>
                                      <p:cBhvr additive="repl">
                                        <p:cTn id="22" dur="1" fill="hold">
                                          <p:stCondLst>
                                            <p:cond delay="0"/>
                                          </p:stCondLst>
                                        </p:cTn>
                                        <p:tgtEl>
                                          <p:spTgt spid="11267">
                                            <p:txEl>
                                              <p:pRg st="0" end="0"/>
                                            </p:txEl>
                                          </p:spTgt>
                                        </p:tgtEl>
                                        <p:attrNameLst>
                                          <p:attrName>style.visibility</p:attrName>
                                        </p:attrNameLst>
                                      </p:cBhvr>
                                      <p:to>
                                        <p:strVal val="visible"/>
                                      </p:to>
                                    </p:set>
                                    <p:animEffect transition="in" filter="fade">
                                      <p:cBhvr additive="repl">
                                        <p:cTn id="23" dur="800" decel="100000"/>
                                        <p:tgtEl>
                                          <p:spTgt spid="11267">
                                            <p:txEl>
                                              <p:pRg st="0" end="0"/>
                                            </p:txEl>
                                          </p:spTgt>
                                        </p:tgtEl>
                                      </p:cBhvr>
                                    </p:animEffect>
                                    <p:anim calcmode="lin" valueType="num">
                                      <p:cBhvr additive="repl">
                                        <p:cTn id="24" dur="800" decel="100000" fill="hold"/>
                                        <p:tgtEl>
                                          <p:spTgt spid="11267">
                                            <p:txEl>
                                              <p:pRg st="0" end="0"/>
                                            </p:txEl>
                                          </p:spTgt>
                                        </p:tgtEl>
                                        <p:attrNameLst>
                                          <p:attrName>r</p:attrName>
                                        </p:attrNameLst>
                                      </p:cBhvr>
                                      <p:tavLst>
                                        <p:tav tm="100000">
                                          <p:val>
                                            <p:strVal val="-90"/>
                                          </p:val>
                                        </p:tav>
                                        <p:tav>
                                          <p:val>
                                            <p:strVal val="0"/>
                                          </p:val>
                                        </p:tav>
                                      </p:tavLst>
                                    </p:anim>
                                    <p:anim calcmode="lin" valueType="num">
                                      <p:cBhvr additive="repl">
                                        <p:cTn id="25" dur="800" decel="100000" fill="hold"/>
                                        <p:tgtEl>
                                          <p:spTgt spid="11267">
                                            <p:txEl>
                                              <p:pRg st="0" end="0"/>
                                            </p:txEl>
                                          </p:spTgt>
                                        </p:tgtEl>
                                        <p:attrNameLst>
                                          <p:attrName>ppt_x</p:attrName>
                                        </p:attrNameLst>
                                      </p:cBhvr>
                                      <p:tavLst>
                                        <p:tav tm="100000">
                                          <p:val>
                                            <p:strVal val="#ppt_x+0.4"/>
                                          </p:val>
                                        </p:tav>
                                        <p:tav>
                                          <p:val>
                                            <p:strVal val="#ppt_x-0.05"/>
                                          </p:val>
                                        </p:tav>
                                      </p:tavLst>
                                    </p:anim>
                                    <p:anim calcmode="lin" valueType="num">
                                      <p:cBhvr additive="repl">
                                        <p:cTn id="26" dur="800" decel="100000" fill="hold"/>
                                        <p:tgtEl>
                                          <p:spTgt spid="11267">
                                            <p:txEl>
                                              <p:pRg st="0" end="0"/>
                                            </p:txEl>
                                          </p:spTgt>
                                        </p:tgtEl>
                                        <p:attrNameLst>
                                          <p:attrName>ppt_y</p:attrName>
                                        </p:attrNameLst>
                                      </p:cBhvr>
                                      <p:tavLst>
                                        <p:tav tm="100000">
                                          <p:val>
                                            <p:strVal val="#ppt_y-0.4"/>
                                          </p:val>
                                        </p:tav>
                                        <p:tav>
                                          <p:val>
                                            <p:strVal val="#ppt_y+0.1"/>
                                          </p:val>
                                        </p:tav>
                                      </p:tavLst>
                                    </p:anim>
                                    <p:anim calcmode="lin" valueType="num">
                                      <p:cBhvr additive="repl">
                                        <p:cTn id="27" dur="200" accel="100000" fill="hold">
                                          <p:stCondLst>
                                            <p:cond delay="0"/>
                                          </p:stCondLst>
                                        </p:cTn>
                                        <p:tgtEl>
                                          <p:spTgt spid="11267">
                                            <p:txEl>
                                              <p:pRg st="0" end="0"/>
                                            </p:txEl>
                                          </p:spTgt>
                                        </p:tgtEl>
                                        <p:attrNameLst>
                                          <p:attrName>ppt_x</p:attrName>
                                        </p:attrNameLst>
                                      </p:cBhvr>
                                      <p:tavLst>
                                        <p:tav tm="100000">
                                          <p:val>
                                            <p:strVal val="#ppt_x-0.05"/>
                                          </p:val>
                                        </p:tav>
                                        <p:tav>
                                          <p:val>
                                            <p:strVal val="#ppt_x"/>
                                          </p:val>
                                        </p:tav>
                                      </p:tavLst>
                                    </p:anim>
                                    <p:anim calcmode="lin" valueType="num">
                                      <p:cBhvr additive="repl">
                                        <p:cTn id="28" dur="200" accel="100000" fill="hold">
                                          <p:stCondLst>
                                            <p:cond delay="0"/>
                                          </p:stCondLst>
                                        </p:cTn>
                                        <p:tgtEl>
                                          <p:spTgt spid="11267">
                                            <p:txEl>
                                              <p:pRg st="0" end="0"/>
                                            </p:txEl>
                                          </p:spTgt>
                                        </p:tgtEl>
                                        <p:attrNameLst>
                                          <p:attrName>ppt_y</p:attrName>
                                        </p:attrNameLst>
                                      </p:cBhvr>
                                      <p:tavLst>
                                        <p:tav tm="100000">
                                          <p:val>
                                            <p:strVal val="#ppt_y+0.1"/>
                                          </p:val>
                                        </p:tav>
                                        <p:tav>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0" presetClass="entr" fill="hold" nodeType="clickEffect">
                                  <p:stCondLst>
                                    <p:cond delay="0"/>
                                  </p:stCondLst>
                                  <p:childTnLst>
                                    <p:set>
                                      <p:cBhvr additive="repl">
                                        <p:cTn id="32" dur="1" fill="hold">
                                          <p:stCondLst>
                                            <p:cond delay="0"/>
                                          </p:stCondLst>
                                        </p:cTn>
                                        <p:tgtEl>
                                          <p:spTgt spid="5"/>
                                        </p:tgtEl>
                                        <p:attrNameLst>
                                          <p:attrName>style.visibility</p:attrName>
                                        </p:attrNameLst>
                                      </p:cBhvr>
                                      <p:to>
                                        <p:strVal val="visible"/>
                                      </p:to>
                                    </p:set>
                                    <p:animEffect transition="in" filter="fade">
                                      <p:cBhvr additive="repl">
                                        <p:cTn id="33" dur="800" decel="100000"/>
                                        <p:tgtEl>
                                          <p:spTgt spid="5"/>
                                        </p:tgtEl>
                                      </p:cBhvr>
                                    </p:animEffect>
                                    <p:anim calcmode="lin" valueType="num">
                                      <p:cBhvr additive="repl">
                                        <p:cTn id="34" dur="800" decel="100000" fill="hold"/>
                                        <p:tgtEl>
                                          <p:spTgt spid="5"/>
                                        </p:tgtEl>
                                        <p:attrNameLst>
                                          <p:attrName>r</p:attrName>
                                        </p:attrNameLst>
                                      </p:cBhvr>
                                      <p:tavLst>
                                        <p:tav tm="100000">
                                          <p:val>
                                            <p:strVal val="-90"/>
                                          </p:val>
                                        </p:tav>
                                        <p:tav>
                                          <p:val>
                                            <p:strVal val="0"/>
                                          </p:val>
                                        </p:tav>
                                      </p:tavLst>
                                    </p:anim>
                                    <p:anim calcmode="lin" valueType="num">
                                      <p:cBhvr additive="repl">
                                        <p:cTn id="35" dur="800" decel="100000" fill="hold"/>
                                        <p:tgtEl>
                                          <p:spTgt spid="5"/>
                                        </p:tgtEl>
                                        <p:attrNameLst>
                                          <p:attrName>ppt_x</p:attrName>
                                        </p:attrNameLst>
                                      </p:cBhvr>
                                      <p:tavLst>
                                        <p:tav tm="100000">
                                          <p:val>
                                            <p:strVal val="#ppt_x+0.4"/>
                                          </p:val>
                                        </p:tav>
                                        <p:tav>
                                          <p:val>
                                            <p:strVal val="#ppt_x-0.05"/>
                                          </p:val>
                                        </p:tav>
                                      </p:tavLst>
                                    </p:anim>
                                    <p:anim calcmode="lin" valueType="num">
                                      <p:cBhvr additive="repl">
                                        <p:cTn id="36" dur="800" decel="100000" fill="hold"/>
                                        <p:tgtEl>
                                          <p:spTgt spid="5"/>
                                        </p:tgtEl>
                                        <p:attrNameLst>
                                          <p:attrName>ppt_y</p:attrName>
                                        </p:attrNameLst>
                                      </p:cBhvr>
                                      <p:tavLst>
                                        <p:tav tm="100000">
                                          <p:val>
                                            <p:strVal val="#ppt_y-0.4"/>
                                          </p:val>
                                        </p:tav>
                                        <p:tav>
                                          <p:val>
                                            <p:strVal val="#ppt_y+0.1"/>
                                          </p:val>
                                        </p:tav>
                                      </p:tavLst>
                                    </p:anim>
                                    <p:anim calcmode="lin" valueType="num">
                                      <p:cBhvr additive="repl">
                                        <p:cTn id="37" dur="200" accel="100000" fill="hold">
                                          <p:stCondLst>
                                            <p:cond delay="0"/>
                                          </p:stCondLst>
                                        </p:cTn>
                                        <p:tgtEl>
                                          <p:spTgt spid="5"/>
                                        </p:tgtEl>
                                        <p:attrNameLst>
                                          <p:attrName>ppt_x</p:attrName>
                                        </p:attrNameLst>
                                      </p:cBhvr>
                                      <p:tavLst>
                                        <p:tav tm="100000">
                                          <p:val>
                                            <p:strVal val="#ppt_x-0.05"/>
                                          </p:val>
                                        </p:tav>
                                        <p:tav>
                                          <p:val>
                                            <p:strVal val="#ppt_x"/>
                                          </p:val>
                                        </p:tav>
                                      </p:tavLst>
                                    </p:anim>
                                    <p:anim calcmode="lin" valueType="num">
                                      <p:cBhvr additive="repl">
                                        <p:cTn id="38" dur="200" accel="100000" fill="hold">
                                          <p:stCondLst>
                                            <p:cond delay="0"/>
                                          </p:stCondLst>
                                        </p:cTn>
                                        <p:tgtEl>
                                          <p:spTgt spid="5"/>
                                        </p:tgtEl>
                                        <p:attrNameLst>
                                          <p:attrName>ppt_y</p:attrName>
                                        </p:attrNameLst>
                                      </p:cBhvr>
                                      <p:tavLst>
                                        <p:tav tm="100000">
                                          <p:val>
                                            <p:strVal val="#ppt_y+0.1"/>
                                          </p:val>
                                        </p:tav>
                                        <p:tav>
                                          <p:val>
                                            <p:strVal val="#ppt_y"/>
                                          </p:val>
                                        </p:tav>
                                      </p:tavLst>
                                    </p:anim>
                                  </p:childTnLst>
                                </p:cTn>
                              </p:par>
                            </p:childTnLst>
                          </p:cTn>
                        </p:par>
                        <p:par>
                          <p:cTn id="39" fill="hold" nodeType="afterGroup">
                            <p:stCondLst>
                              <p:cond delay="800"/>
                            </p:stCondLst>
                            <p:childTnLst>
                              <p:par>
                                <p:cTn id="40" presetID="30" presetClass="entr" fill="hold" nodeType="afterEffect">
                                  <p:stCondLst>
                                    <p:cond delay="0"/>
                                  </p:stCondLst>
                                  <p:childTnLst>
                                    <p:set>
                                      <p:cBhvr additive="repl">
                                        <p:cTn id="41" dur="1" fill="hold">
                                          <p:stCondLst>
                                            <p:cond delay="0"/>
                                          </p:stCondLst>
                                        </p:cTn>
                                        <p:tgtEl>
                                          <p:spTgt spid="5">
                                            <p:txEl>
                                              <p:pRg st="0" end="0"/>
                                            </p:txEl>
                                          </p:spTgt>
                                        </p:tgtEl>
                                        <p:attrNameLst>
                                          <p:attrName>style.visibility</p:attrName>
                                        </p:attrNameLst>
                                      </p:cBhvr>
                                      <p:to>
                                        <p:strVal val="visible"/>
                                      </p:to>
                                    </p:set>
                                    <p:animEffect transition="in" filter="fade">
                                      <p:cBhvr additive="repl">
                                        <p:cTn id="42" dur="800" decel="100000"/>
                                        <p:tgtEl>
                                          <p:spTgt spid="5">
                                            <p:txEl>
                                              <p:pRg st="0" end="0"/>
                                            </p:txEl>
                                          </p:spTgt>
                                        </p:tgtEl>
                                      </p:cBhvr>
                                    </p:animEffect>
                                    <p:anim calcmode="lin" valueType="num">
                                      <p:cBhvr additive="repl">
                                        <p:cTn id="43" dur="800" decel="100000" fill="hold"/>
                                        <p:tgtEl>
                                          <p:spTgt spid="5">
                                            <p:txEl>
                                              <p:pRg st="0" end="0"/>
                                            </p:txEl>
                                          </p:spTgt>
                                        </p:tgtEl>
                                        <p:attrNameLst>
                                          <p:attrName>r</p:attrName>
                                        </p:attrNameLst>
                                      </p:cBhvr>
                                      <p:tavLst>
                                        <p:tav tm="100000">
                                          <p:val>
                                            <p:strVal val="-90"/>
                                          </p:val>
                                        </p:tav>
                                        <p:tav>
                                          <p:val>
                                            <p:strVal val="0"/>
                                          </p:val>
                                        </p:tav>
                                      </p:tavLst>
                                    </p:anim>
                                    <p:anim calcmode="lin" valueType="num">
                                      <p:cBhvr additive="repl">
                                        <p:cTn id="44" dur="800" decel="100000" fill="hold"/>
                                        <p:tgtEl>
                                          <p:spTgt spid="5">
                                            <p:txEl>
                                              <p:pRg st="0" end="0"/>
                                            </p:txEl>
                                          </p:spTgt>
                                        </p:tgtEl>
                                        <p:attrNameLst>
                                          <p:attrName>ppt_x</p:attrName>
                                        </p:attrNameLst>
                                      </p:cBhvr>
                                      <p:tavLst>
                                        <p:tav tm="100000">
                                          <p:val>
                                            <p:strVal val="#ppt_x+0.4"/>
                                          </p:val>
                                        </p:tav>
                                        <p:tav>
                                          <p:val>
                                            <p:strVal val="#ppt_x-0.05"/>
                                          </p:val>
                                        </p:tav>
                                      </p:tavLst>
                                    </p:anim>
                                    <p:anim calcmode="lin" valueType="num">
                                      <p:cBhvr additive="repl">
                                        <p:cTn id="45" dur="800" decel="100000" fill="hold"/>
                                        <p:tgtEl>
                                          <p:spTgt spid="5">
                                            <p:txEl>
                                              <p:pRg st="0" end="0"/>
                                            </p:txEl>
                                          </p:spTgt>
                                        </p:tgtEl>
                                        <p:attrNameLst>
                                          <p:attrName>ppt_y</p:attrName>
                                        </p:attrNameLst>
                                      </p:cBhvr>
                                      <p:tavLst>
                                        <p:tav tm="100000">
                                          <p:val>
                                            <p:strVal val="#ppt_y-0.4"/>
                                          </p:val>
                                        </p:tav>
                                        <p:tav>
                                          <p:val>
                                            <p:strVal val="#ppt_y+0.1"/>
                                          </p:val>
                                        </p:tav>
                                      </p:tavLst>
                                    </p:anim>
                                    <p:anim calcmode="lin" valueType="num">
                                      <p:cBhvr additive="repl">
                                        <p:cTn id="46" dur="200" accel="100000" fill="hold">
                                          <p:stCondLst>
                                            <p:cond delay="0"/>
                                          </p:stCondLst>
                                        </p:cTn>
                                        <p:tgtEl>
                                          <p:spTgt spid="5">
                                            <p:txEl>
                                              <p:pRg st="0" end="0"/>
                                            </p:txEl>
                                          </p:spTgt>
                                        </p:tgtEl>
                                        <p:attrNameLst>
                                          <p:attrName>ppt_x</p:attrName>
                                        </p:attrNameLst>
                                      </p:cBhvr>
                                      <p:tavLst>
                                        <p:tav tm="100000">
                                          <p:val>
                                            <p:strVal val="#ppt_x-0.05"/>
                                          </p:val>
                                        </p:tav>
                                        <p:tav>
                                          <p:val>
                                            <p:strVal val="#ppt_x"/>
                                          </p:val>
                                        </p:tav>
                                      </p:tavLst>
                                    </p:anim>
                                    <p:anim calcmode="lin" valueType="num">
                                      <p:cBhvr additive="repl">
                                        <p:cTn id="47" dur="200" accel="100000" fill="hold">
                                          <p:stCondLst>
                                            <p:cond delay="0"/>
                                          </p:stCondLst>
                                        </p:cTn>
                                        <p:tgtEl>
                                          <p:spTgt spid="5">
                                            <p:txEl>
                                              <p:pRg st="0" end="0"/>
                                            </p:txEl>
                                          </p:spTgt>
                                        </p:tgtEl>
                                        <p:attrNameLst>
                                          <p:attrName>ppt_y</p:attrName>
                                        </p:attrNameLst>
                                      </p:cBhvr>
                                      <p:tavLst>
                                        <p:tav tm="100000">
                                          <p:val>
                                            <p:strVal val="#ppt_y+0.1"/>
                                          </p:val>
                                        </p:tav>
                                        <p:tav>
                                          <p:val>
                                            <p:strVal val="#ppt_y"/>
                                          </p:val>
                                        </p:tav>
                                      </p:tavLst>
                                    </p:anim>
                                  </p:childTnLst>
                                </p:cTn>
                              </p:par>
                            </p:childTnLst>
                          </p:cTn>
                        </p:par>
                        <p:par>
                          <p:cTn id="48" fill="hold" nodeType="afterGroup">
                            <p:stCondLst>
                              <p:cond delay="1600"/>
                            </p:stCondLst>
                            <p:childTnLst>
                              <p:par>
                                <p:cTn id="49" presetID="30" presetClass="entr" fill="hold" nodeType="afterEffect">
                                  <p:stCondLst>
                                    <p:cond delay="0"/>
                                  </p:stCondLst>
                                  <p:childTnLst>
                                    <p:set>
                                      <p:cBhvr additive="repl">
                                        <p:cTn id="50" dur="1" fill="hold">
                                          <p:stCondLst>
                                            <p:cond delay="0"/>
                                          </p:stCondLst>
                                        </p:cTn>
                                        <p:tgtEl>
                                          <p:spTgt spid="5">
                                            <p:txEl>
                                              <p:pRg st="1" end="1"/>
                                            </p:txEl>
                                          </p:spTgt>
                                        </p:tgtEl>
                                        <p:attrNameLst>
                                          <p:attrName>style.visibility</p:attrName>
                                        </p:attrNameLst>
                                      </p:cBhvr>
                                      <p:to>
                                        <p:strVal val="visible"/>
                                      </p:to>
                                    </p:set>
                                    <p:animEffect transition="in" filter="fade">
                                      <p:cBhvr additive="repl">
                                        <p:cTn id="51" dur="800" decel="100000"/>
                                        <p:tgtEl>
                                          <p:spTgt spid="5">
                                            <p:txEl>
                                              <p:pRg st="1" end="1"/>
                                            </p:txEl>
                                          </p:spTgt>
                                        </p:tgtEl>
                                      </p:cBhvr>
                                    </p:animEffect>
                                    <p:anim calcmode="lin" valueType="num">
                                      <p:cBhvr additive="repl">
                                        <p:cTn id="52" dur="800" decel="100000" fill="hold"/>
                                        <p:tgtEl>
                                          <p:spTgt spid="5">
                                            <p:txEl>
                                              <p:pRg st="1" end="1"/>
                                            </p:txEl>
                                          </p:spTgt>
                                        </p:tgtEl>
                                        <p:attrNameLst>
                                          <p:attrName>r</p:attrName>
                                        </p:attrNameLst>
                                      </p:cBhvr>
                                      <p:tavLst>
                                        <p:tav tm="100000">
                                          <p:val>
                                            <p:strVal val="-90"/>
                                          </p:val>
                                        </p:tav>
                                        <p:tav>
                                          <p:val>
                                            <p:strVal val="0"/>
                                          </p:val>
                                        </p:tav>
                                      </p:tavLst>
                                    </p:anim>
                                    <p:anim calcmode="lin" valueType="num">
                                      <p:cBhvr additive="repl">
                                        <p:cTn id="53" dur="800" decel="100000" fill="hold"/>
                                        <p:tgtEl>
                                          <p:spTgt spid="5">
                                            <p:txEl>
                                              <p:pRg st="1" end="1"/>
                                            </p:txEl>
                                          </p:spTgt>
                                        </p:tgtEl>
                                        <p:attrNameLst>
                                          <p:attrName>ppt_x</p:attrName>
                                        </p:attrNameLst>
                                      </p:cBhvr>
                                      <p:tavLst>
                                        <p:tav tm="100000">
                                          <p:val>
                                            <p:strVal val="#ppt_x+0.4"/>
                                          </p:val>
                                        </p:tav>
                                        <p:tav>
                                          <p:val>
                                            <p:strVal val="#ppt_x-0.05"/>
                                          </p:val>
                                        </p:tav>
                                      </p:tavLst>
                                    </p:anim>
                                    <p:anim calcmode="lin" valueType="num">
                                      <p:cBhvr additive="repl">
                                        <p:cTn id="54" dur="800" decel="100000" fill="hold"/>
                                        <p:tgtEl>
                                          <p:spTgt spid="5">
                                            <p:txEl>
                                              <p:pRg st="1" end="1"/>
                                            </p:txEl>
                                          </p:spTgt>
                                        </p:tgtEl>
                                        <p:attrNameLst>
                                          <p:attrName>ppt_y</p:attrName>
                                        </p:attrNameLst>
                                      </p:cBhvr>
                                      <p:tavLst>
                                        <p:tav tm="100000">
                                          <p:val>
                                            <p:strVal val="#ppt_y-0.4"/>
                                          </p:val>
                                        </p:tav>
                                        <p:tav>
                                          <p:val>
                                            <p:strVal val="#ppt_y+0.1"/>
                                          </p:val>
                                        </p:tav>
                                      </p:tavLst>
                                    </p:anim>
                                    <p:anim calcmode="lin" valueType="num">
                                      <p:cBhvr additive="repl">
                                        <p:cTn id="55" dur="200" accel="100000" fill="hold">
                                          <p:stCondLst>
                                            <p:cond delay="0"/>
                                          </p:stCondLst>
                                        </p:cTn>
                                        <p:tgtEl>
                                          <p:spTgt spid="5">
                                            <p:txEl>
                                              <p:pRg st="1" end="1"/>
                                            </p:txEl>
                                          </p:spTgt>
                                        </p:tgtEl>
                                        <p:attrNameLst>
                                          <p:attrName>ppt_x</p:attrName>
                                        </p:attrNameLst>
                                      </p:cBhvr>
                                      <p:tavLst>
                                        <p:tav tm="100000">
                                          <p:val>
                                            <p:strVal val="#ppt_x-0.05"/>
                                          </p:val>
                                        </p:tav>
                                        <p:tav>
                                          <p:val>
                                            <p:strVal val="#ppt_x"/>
                                          </p:val>
                                        </p:tav>
                                      </p:tavLst>
                                    </p:anim>
                                    <p:anim calcmode="lin" valueType="num">
                                      <p:cBhvr additive="repl">
                                        <p:cTn id="56" dur="200" accel="100000" fill="hold">
                                          <p:stCondLst>
                                            <p:cond delay="0"/>
                                          </p:stCondLst>
                                        </p:cTn>
                                        <p:tgtEl>
                                          <p:spTgt spid="5">
                                            <p:txEl>
                                              <p:pRg st="1" end="1"/>
                                            </p:txEl>
                                          </p:spTgt>
                                        </p:tgtEl>
                                        <p:attrNameLst>
                                          <p:attrName>ppt_y</p:attrName>
                                        </p:attrNameLst>
                                      </p:cBhvr>
                                      <p:tavLst>
                                        <p:tav tm="100000">
                                          <p:val>
                                            <p:strVal val="#ppt_y+0.1"/>
                                          </p:val>
                                        </p:tav>
                                        <p:tav>
                                          <p:val>
                                            <p:strVal val="#ppt_y"/>
                                          </p:val>
                                        </p:tav>
                                      </p:tavLst>
                                    </p:anim>
                                  </p:childTnLst>
                                </p:cTn>
                              </p:par>
                            </p:childTnLst>
                          </p:cTn>
                        </p:par>
                        <p:par>
                          <p:cTn id="57" fill="hold" nodeType="afterGroup">
                            <p:stCondLst>
                              <p:cond delay="2400"/>
                            </p:stCondLst>
                            <p:childTnLst>
                              <p:par>
                                <p:cTn id="58" presetID="30" presetClass="entr" fill="hold" nodeType="afterEffect">
                                  <p:stCondLst>
                                    <p:cond delay="0"/>
                                  </p:stCondLst>
                                  <p:childTnLst>
                                    <p:set>
                                      <p:cBhvr additive="repl">
                                        <p:cTn id="59" dur="1" fill="hold">
                                          <p:stCondLst>
                                            <p:cond delay="0"/>
                                          </p:stCondLst>
                                        </p:cTn>
                                        <p:tgtEl>
                                          <p:spTgt spid="5">
                                            <p:txEl>
                                              <p:pRg st="2" end="2"/>
                                            </p:txEl>
                                          </p:spTgt>
                                        </p:tgtEl>
                                        <p:attrNameLst>
                                          <p:attrName>style.visibility</p:attrName>
                                        </p:attrNameLst>
                                      </p:cBhvr>
                                      <p:to>
                                        <p:strVal val="visible"/>
                                      </p:to>
                                    </p:set>
                                    <p:animEffect transition="in" filter="fade">
                                      <p:cBhvr additive="repl">
                                        <p:cTn id="60" dur="800" decel="100000"/>
                                        <p:tgtEl>
                                          <p:spTgt spid="5">
                                            <p:txEl>
                                              <p:pRg st="2" end="2"/>
                                            </p:txEl>
                                          </p:spTgt>
                                        </p:tgtEl>
                                      </p:cBhvr>
                                    </p:animEffect>
                                    <p:anim calcmode="lin" valueType="num">
                                      <p:cBhvr additive="repl">
                                        <p:cTn id="61" dur="800" decel="100000" fill="hold"/>
                                        <p:tgtEl>
                                          <p:spTgt spid="5">
                                            <p:txEl>
                                              <p:pRg st="2" end="2"/>
                                            </p:txEl>
                                          </p:spTgt>
                                        </p:tgtEl>
                                        <p:attrNameLst>
                                          <p:attrName>r</p:attrName>
                                        </p:attrNameLst>
                                      </p:cBhvr>
                                      <p:tavLst>
                                        <p:tav tm="100000">
                                          <p:val>
                                            <p:strVal val="-90"/>
                                          </p:val>
                                        </p:tav>
                                        <p:tav>
                                          <p:val>
                                            <p:strVal val="0"/>
                                          </p:val>
                                        </p:tav>
                                      </p:tavLst>
                                    </p:anim>
                                    <p:anim calcmode="lin" valueType="num">
                                      <p:cBhvr additive="repl">
                                        <p:cTn id="62" dur="800" decel="100000" fill="hold"/>
                                        <p:tgtEl>
                                          <p:spTgt spid="5">
                                            <p:txEl>
                                              <p:pRg st="2" end="2"/>
                                            </p:txEl>
                                          </p:spTgt>
                                        </p:tgtEl>
                                        <p:attrNameLst>
                                          <p:attrName>ppt_x</p:attrName>
                                        </p:attrNameLst>
                                      </p:cBhvr>
                                      <p:tavLst>
                                        <p:tav tm="100000">
                                          <p:val>
                                            <p:strVal val="#ppt_x+0.4"/>
                                          </p:val>
                                        </p:tav>
                                        <p:tav>
                                          <p:val>
                                            <p:strVal val="#ppt_x-0.05"/>
                                          </p:val>
                                        </p:tav>
                                      </p:tavLst>
                                    </p:anim>
                                    <p:anim calcmode="lin" valueType="num">
                                      <p:cBhvr additive="repl">
                                        <p:cTn id="63" dur="800" decel="100000" fill="hold"/>
                                        <p:tgtEl>
                                          <p:spTgt spid="5">
                                            <p:txEl>
                                              <p:pRg st="2" end="2"/>
                                            </p:txEl>
                                          </p:spTgt>
                                        </p:tgtEl>
                                        <p:attrNameLst>
                                          <p:attrName>ppt_y</p:attrName>
                                        </p:attrNameLst>
                                      </p:cBhvr>
                                      <p:tavLst>
                                        <p:tav tm="100000">
                                          <p:val>
                                            <p:strVal val="#ppt_y-0.4"/>
                                          </p:val>
                                        </p:tav>
                                        <p:tav>
                                          <p:val>
                                            <p:strVal val="#ppt_y+0.1"/>
                                          </p:val>
                                        </p:tav>
                                      </p:tavLst>
                                    </p:anim>
                                    <p:anim calcmode="lin" valueType="num">
                                      <p:cBhvr additive="repl">
                                        <p:cTn id="64" dur="200" accel="100000" fill="hold">
                                          <p:stCondLst>
                                            <p:cond delay="0"/>
                                          </p:stCondLst>
                                        </p:cTn>
                                        <p:tgtEl>
                                          <p:spTgt spid="5">
                                            <p:txEl>
                                              <p:pRg st="2" end="2"/>
                                            </p:txEl>
                                          </p:spTgt>
                                        </p:tgtEl>
                                        <p:attrNameLst>
                                          <p:attrName>ppt_x</p:attrName>
                                        </p:attrNameLst>
                                      </p:cBhvr>
                                      <p:tavLst>
                                        <p:tav tm="100000">
                                          <p:val>
                                            <p:strVal val="#ppt_x-0.05"/>
                                          </p:val>
                                        </p:tav>
                                        <p:tav>
                                          <p:val>
                                            <p:strVal val="#ppt_x"/>
                                          </p:val>
                                        </p:tav>
                                      </p:tavLst>
                                    </p:anim>
                                    <p:anim calcmode="lin" valueType="num">
                                      <p:cBhvr additive="repl">
                                        <p:cTn id="65" dur="200" accel="100000" fill="hold">
                                          <p:stCondLst>
                                            <p:cond delay="0"/>
                                          </p:stCondLst>
                                        </p:cTn>
                                        <p:tgtEl>
                                          <p:spTgt spid="5">
                                            <p:txEl>
                                              <p:pRg st="2" end="2"/>
                                            </p:txEl>
                                          </p:spTgt>
                                        </p:tgtEl>
                                        <p:attrNameLst>
                                          <p:attrName>ppt_y</p:attrName>
                                        </p:attrNameLst>
                                      </p:cBhvr>
                                      <p:tavLst>
                                        <p:tav tm="100000">
                                          <p:val>
                                            <p:strVal val="#ppt_y+0.1"/>
                                          </p:val>
                                        </p:tav>
                                        <p:tav>
                                          <p:val>
                                            <p:strVal val="#ppt_y"/>
                                          </p:val>
                                        </p:tav>
                                      </p:tavLst>
                                    </p:anim>
                                  </p:childTnLst>
                                </p:cTn>
                              </p:par>
                            </p:childTnLst>
                          </p:cTn>
                        </p:par>
                        <p:par>
                          <p:cTn id="66" fill="hold" nodeType="afterGroup">
                            <p:stCondLst>
                              <p:cond delay="3200"/>
                            </p:stCondLst>
                            <p:childTnLst>
                              <p:par>
                                <p:cTn id="67" presetID="30" presetClass="entr" fill="hold" nodeType="afterEffect">
                                  <p:stCondLst>
                                    <p:cond delay="0"/>
                                  </p:stCondLst>
                                  <p:childTnLst>
                                    <p:set>
                                      <p:cBhvr additive="repl">
                                        <p:cTn id="68" dur="1" fill="hold">
                                          <p:stCondLst>
                                            <p:cond delay="0"/>
                                          </p:stCondLst>
                                        </p:cTn>
                                        <p:tgtEl>
                                          <p:spTgt spid="5">
                                            <p:txEl>
                                              <p:pRg st="3" end="3"/>
                                            </p:txEl>
                                          </p:spTgt>
                                        </p:tgtEl>
                                        <p:attrNameLst>
                                          <p:attrName>style.visibility</p:attrName>
                                        </p:attrNameLst>
                                      </p:cBhvr>
                                      <p:to>
                                        <p:strVal val="visible"/>
                                      </p:to>
                                    </p:set>
                                    <p:animEffect transition="in" filter="fade">
                                      <p:cBhvr additive="repl">
                                        <p:cTn id="69" dur="800" decel="100000"/>
                                        <p:tgtEl>
                                          <p:spTgt spid="5">
                                            <p:txEl>
                                              <p:pRg st="3" end="3"/>
                                            </p:txEl>
                                          </p:spTgt>
                                        </p:tgtEl>
                                      </p:cBhvr>
                                    </p:animEffect>
                                    <p:anim calcmode="lin" valueType="num">
                                      <p:cBhvr additive="repl">
                                        <p:cTn id="70" dur="800" decel="100000" fill="hold"/>
                                        <p:tgtEl>
                                          <p:spTgt spid="5">
                                            <p:txEl>
                                              <p:pRg st="3" end="3"/>
                                            </p:txEl>
                                          </p:spTgt>
                                        </p:tgtEl>
                                        <p:attrNameLst>
                                          <p:attrName>r</p:attrName>
                                        </p:attrNameLst>
                                      </p:cBhvr>
                                      <p:tavLst>
                                        <p:tav tm="100000">
                                          <p:val>
                                            <p:strVal val="-90"/>
                                          </p:val>
                                        </p:tav>
                                        <p:tav>
                                          <p:val>
                                            <p:strVal val="0"/>
                                          </p:val>
                                        </p:tav>
                                      </p:tavLst>
                                    </p:anim>
                                    <p:anim calcmode="lin" valueType="num">
                                      <p:cBhvr additive="repl">
                                        <p:cTn id="71" dur="800" decel="100000" fill="hold"/>
                                        <p:tgtEl>
                                          <p:spTgt spid="5">
                                            <p:txEl>
                                              <p:pRg st="3" end="3"/>
                                            </p:txEl>
                                          </p:spTgt>
                                        </p:tgtEl>
                                        <p:attrNameLst>
                                          <p:attrName>ppt_x</p:attrName>
                                        </p:attrNameLst>
                                      </p:cBhvr>
                                      <p:tavLst>
                                        <p:tav tm="100000">
                                          <p:val>
                                            <p:strVal val="#ppt_x+0.4"/>
                                          </p:val>
                                        </p:tav>
                                        <p:tav>
                                          <p:val>
                                            <p:strVal val="#ppt_x-0.05"/>
                                          </p:val>
                                        </p:tav>
                                      </p:tavLst>
                                    </p:anim>
                                    <p:anim calcmode="lin" valueType="num">
                                      <p:cBhvr additive="repl">
                                        <p:cTn id="72" dur="800" decel="100000" fill="hold"/>
                                        <p:tgtEl>
                                          <p:spTgt spid="5">
                                            <p:txEl>
                                              <p:pRg st="3" end="3"/>
                                            </p:txEl>
                                          </p:spTgt>
                                        </p:tgtEl>
                                        <p:attrNameLst>
                                          <p:attrName>ppt_y</p:attrName>
                                        </p:attrNameLst>
                                      </p:cBhvr>
                                      <p:tavLst>
                                        <p:tav tm="100000">
                                          <p:val>
                                            <p:strVal val="#ppt_y-0.4"/>
                                          </p:val>
                                        </p:tav>
                                        <p:tav>
                                          <p:val>
                                            <p:strVal val="#ppt_y+0.1"/>
                                          </p:val>
                                        </p:tav>
                                      </p:tavLst>
                                    </p:anim>
                                    <p:anim calcmode="lin" valueType="num">
                                      <p:cBhvr additive="repl">
                                        <p:cTn id="73" dur="200" accel="100000" fill="hold">
                                          <p:stCondLst>
                                            <p:cond delay="0"/>
                                          </p:stCondLst>
                                        </p:cTn>
                                        <p:tgtEl>
                                          <p:spTgt spid="5">
                                            <p:txEl>
                                              <p:pRg st="3" end="3"/>
                                            </p:txEl>
                                          </p:spTgt>
                                        </p:tgtEl>
                                        <p:attrNameLst>
                                          <p:attrName>ppt_x</p:attrName>
                                        </p:attrNameLst>
                                      </p:cBhvr>
                                      <p:tavLst>
                                        <p:tav tm="100000">
                                          <p:val>
                                            <p:strVal val="#ppt_x-0.05"/>
                                          </p:val>
                                        </p:tav>
                                        <p:tav>
                                          <p:val>
                                            <p:strVal val="#ppt_x"/>
                                          </p:val>
                                        </p:tav>
                                      </p:tavLst>
                                    </p:anim>
                                    <p:anim calcmode="lin" valueType="num">
                                      <p:cBhvr additive="repl">
                                        <p:cTn id="74" dur="200" accel="100000" fill="hold">
                                          <p:stCondLst>
                                            <p:cond delay="0"/>
                                          </p:stCondLst>
                                        </p:cTn>
                                        <p:tgtEl>
                                          <p:spTgt spid="5">
                                            <p:txEl>
                                              <p:pRg st="3" end="3"/>
                                            </p:txEl>
                                          </p:spTgt>
                                        </p:tgtEl>
                                        <p:attrNameLst>
                                          <p:attrName>ppt_y</p:attrName>
                                        </p:attrNameLst>
                                      </p:cBhvr>
                                      <p:tavLst>
                                        <p:tav tm="100000">
                                          <p:val>
                                            <p:strVal val="#ppt_y+0.1"/>
                                          </p:val>
                                        </p:tav>
                                        <p:tav>
                                          <p:val>
                                            <p:strVal val="#ppt_y"/>
                                          </p:val>
                                        </p:tav>
                                      </p:tavLst>
                                    </p:anim>
                                  </p:childTnLst>
                                </p:cTn>
                              </p:par>
                            </p:childTnLst>
                          </p:cTn>
                        </p:par>
                      </p:childTnLst>
                    </p:cTn>
                  </p:par>
                  <p:par>
                    <p:cTn id="75" fill="hold" nodeType="clickPar">
                      <p:stCondLst>
                        <p:cond delay="indefinite"/>
                      </p:stCondLst>
                      <p:childTnLst>
                        <p:par>
                          <p:cTn id="76" fill="hold" nodeType="withGroup">
                            <p:stCondLst>
                              <p:cond delay="0"/>
                            </p:stCondLst>
                            <p:childTnLst>
                              <p:par>
                                <p:cTn id="77" presetID="30" presetClass="entr" fill="hold" nodeType="clickEffect">
                                  <p:stCondLst>
                                    <p:cond delay="0"/>
                                  </p:stCondLst>
                                  <p:childTnLst>
                                    <p:set>
                                      <p:cBhvr additive="repl">
                                        <p:cTn id="78" dur="1" fill="hold">
                                          <p:stCondLst>
                                            <p:cond delay="0"/>
                                          </p:stCondLst>
                                        </p:cTn>
                                        <p:tgtEl>
                                          <p:spTgt spid="10"/>
                                        </p:tgtEl>
                                        <p:attrNameLst>
                                          <p:attrName>style.visibility</p:attrName>
                                        </p:attrNameLst>
                                      </p:cBhvr>
                                      <p:to>
                                        <p:strVal val="visible"/>
                                      </p:to>
                                    </p:set>
                                    <p:animEffect transition="in" filter="fade">
                                      <p:cBhvr additive="repl">
                                        <p:cTn id="79" dur="800" decel="100000"/>
                                        <p:tgtEl>
                                          <p:spTgt spid="10"/>
                                        </p:tgtEl>
                                      </p:cBhvr>
                                    </p:animEffect>
                                    <p:anim calcmode="lin" valueType="num">
                                      <p:cBhvr additive="repl">
                                        <p:cTn id="80" dur="800" decel="100000" fill="hold"/>
                                        <p:tgtEl>
                                          <p:spTgt spid="10"/>
                                        </p:tgtEl>
                                        <p:attrNameLst>
                                          <p:attrName>r</p:attrName>
                                        </p:attrNameLst>
                                      </p:cBhvr>
                                      <p:tavLst>
                                        <p:tav tm="100000">
                                          <p:val>
                                            <p:strVal val="-90"/>
                                          </p:val>
                                        </p:tav>
                                        <p:tav>
                                          <p:val>
                                            <p:strVal val="0"/>
                                          </p:val>
                                        </p:tav>
                                      </p:tavLst>
                                    </p:anim>
                                    <p:anim calcmode="lin" valueType="num">
                                      <p:cBhvr additive="repl">
                                        <p:cTn id="81" dur="800" decel="100000" fill="hold"/>
                                        <p:tgtEl>
                                          <p:spTgt spid="10"/>
                                        </p:tgtEl>
                                        <p:attrNameLst>
                                          <p:attrName>ppt_x</p:attrName>
                                        </p:attrNameLst>
                                      </p:cBhvr>
                                      <p:tavLst>
                                        <p:tav tm="100000">
                                          <p:val>
                                            <p:strVal val="#ppt_x+0.4"/>
                                          </p:val>
                                        </p:tav>
                                        <p:tav>
                                          <p:val>
                                            <p:strVal val="#ppt_x-0.05"/>
                                          </p:val>
                                        </p:tav>
                                      </p:tavLst>
                                    </p:anim>
                                    <p:anim calcmode="lin" valueType="num">
                                      <p:cBhvr additive="repl">
                                        <p:cTn id="82" dur="800" decel="100000" fill="hold"/>
                                        <p:tgtEl>
                                          <p:spTgt spid="10"/>
                                        </p:tgtEl>
                                        <p:attrNameLst>
                                          <p:attrName>ppt_y</p:attrName>
                                        </p:attrNameLst>
                                      </p:cBhvr>
                                      <p:tavLst>
                                        <p:tav tm="100000">
                                          <p:val>
                                            <p:strVal val="#ppt_y-0.4"/>
                                          </p:val>
                                        </p:tav>
                                        <p:tav>
                                          <p:val>
                                            <p:strVal val="#ppt_y+0.1"/>
                                          </p:val>
                                        </p:tav>
                                      </p:tavLst>
                                    </p:anim>
                                    <p:anim calcmode="lin" valueType="num">
                                      <p:cBhvr additive="repl">
                                        <p:cTn id="83" dur="200" accel="100000" fill="hold">
                                          <p:stCondLst>
                                            <p:cond delay="0"/>
                                          </p:stCondLst>
                                        </p:cTn>
                                        <p:tgtEl>
                                          <p:spTgt spid="10"/>
                                        </p:tgtEl>
                                        <p:attrNameLst>
                                          <p:attrName>ppt_x</p:attrName>
                                        </p:attrNameLst>
                                      </p:cBhvr>
                                      <p:tavLst>
                                        <p:tav tm="100000">
                                          <p:val>
                                            <p:strVal val="#ppt_x-0.05"/>
                                          </p:val>
                                        </p:tav>
                                        <p:tav>
                                          <p:val>
                                            <p:strVal val="#ppt_x"/>
                                          </p:val>
                                        </p:tav>
                                      </p:tavLst>
                                    </p:anim>
                                    <p:anim calcmode="lin" valueType="num">
                                      <p:cBhvr additive="repl">
                                        <p:cTn id="84" dur="200" accel="100000" fill="hold">
                                          <p:stCondLst>
                                            <p:cond delay="0"/>
                                          </p:stCondLst>
                                        </p:cTn>
                                        <p:tgtEl>
                                          <p:spTgt spid="10"/>
                                        </p:tgtEl>
                                        <p:attrNameLst>
                                          <p:attrName>ppt_y</p:attrName>
                                        </p:attrNameLst>
                                      </p:cBhvr>
                                      <p:tavLst>
                                        <p:tav tm="100000">
                                          <p:val>
                                            <p:strVal val="#ppt_y+0.1"/>
                                          </p:val>
                                        </p:tav>
                                        <p:tav>
                                          <p:val>
                                            <p:strVal val="#ppt_y"/>
                                          </p:val>
                                        </p:tav>
                                      </p:tavLst>
                                    </p:anim>
                                  </p:childTnLst>
                                </p:cTn>
                              </p:par>
                            </p:childTnLst>
                          </p:cTn>
                        </p:par>
                        <p:par>
                          <p:cTn id="85" fill="hold" nodeType="afterGroup">
                            <p:stCondLst>
                              <p:cond delay="800"/>
                            </p:stCondLst>
                            <p:childTnLst>
                              <p:par>
                                <p:cTn id="86" presetID="30" presetClass="entr" fill="hold" nodeType="afterEffect">
                                  <p:stCondLst>
                                    <p:cond delay="0"/>
                                  </p:stCondLst>
                                  <p:childTnLst>
                                    <p:set>
                                      <p:cBhvr additive="repl">
                                        <p:cTn id="87" dur="1" fill="hold">
                                          <p:stCondLst>
                                            <p:cond delay="0"/>
                                          </p:stCondLst>
                                        </p:cTn>
                                        <p:tgtEl>
                                          <p:spTgt spid="10">
                                            <p:txEl>
                                              <p:pRg st="0" end="0"/>
                                            </p:txEl>
                                          </p:spTgt>
                                        </p:tgtEl>
                                        <p:attrNameLst>
                                          <p:attrName>style.visibility</p:attrName>
                                        </p:attrNameLst>
                                      </p:cBhvr>
                                      <p:to>
                                        <p:strVal val="visible"/>
                                      </p:to>
                                    </p:set>
                                    <p:animEffect transition="in" filter="fade">
                                      <p:cBhvr additive="repl">
                                        <p:cTn id="88" dur="800" decel="100000"/>
                                        <p:tgtEl>
                                          <p:spTgt spid="10">
                                            <p:txEl>
                                              <p:pRg st="0" end="0"/>
                                            </p:txEl>
                                          </p:spTgt>
                                        </p:tgtEl>
                                      </p:cBhvr>
                                    </p:animEffect>
                                    <p:anim calcmode="lin" valueType="num">
                                      <p:cBhvr additive="repl">
                                        <p:cTn id="89" dur="800" decel="100000" fill="hold"/>
                                        <p:tgtEl>
                                          <p:spTgt spid="10">
                                            <p:txEl>
                                              <p:pRg st="0" end="0"/>
                                            </p:txEl>
                                          </p:spTgt>
                                        </p:tgtEl>
                                        <p:attrNameLst>
                                          <p:attrName>r</p:attrName>
                                        </p:attrNameLst>
                                      </p:cBhvr>
                                      <p:tavLst>
                                        <p:tav tm="100000">
                                          <p:val>
                                            <p:strVal val="-90"/>
                                          </p:val>
                                        </p:tav>
                                        <p:tav>
                                          <p:val>
                                            <p:strVal val="0"/>
                                          </p:val>
                                        </p:tav>
                                      </p:tavLst>
                                    </p:anim>
                                    <p:anim calcmode="lin" valueType="num">
                                      <p:cBhvr additive="repl">
                                        <p:cTn id="90" dur="800" decel="100000" fill="hold"/>
                                        <p:tgtEl>
                                          <p:spTgt spid="10">
                                            <p:txEl>
                                              <p:pRg st="0" end="0"/>
                                            </p:txEl>
                                          </p:spTgt>
                                        </p:tgtEl>
                                        <p:attrNameLst>
                                          <p:attrName>ppt_x</p:attrName>
                                        </p:attrNameLst>
                                      </p:cBhvr>
                                      <p:tavLst>
                                        <p:tav tm="100000">
                                          <p:val>
                                            <p:strVal val="#ppt_x+0.4"/>
                                          </p:val>
                                        </p:tav>
                                        <p:tav>
                                          <p:val>
                                            <p:strVal val="#ppt_x-0.05"/>
                                          </p:val>
                                        </p:tav>
                                      </p:tavLst>
                                    </p:anim>
                                    <p:anim calcmode="lin" valueType="num">
                                      <p:cBhvr additive="repl">
                                        <p:cTn id="91" dur="800" decel="100000" fill="hold"/>
                                        <p:tgtEl>
                                          <p:spTgt spid="10">
                                            <p:txEl>
                                              <p:pRg st="0" end="0"/>
                                            </p:txEl>
                                          </p:spTgt>
                                        </p:tgtEl>
                                        <p:attrNameLst>
                                          <p:attrName>ppt_y</p:attrName>
                                        </p:attrNameLst>
                                      </p:cBhvr>
                                      <p:tavLst>
                                        <p:tav tm="100000">
                                          <p:val>
                                            <p:strVal val="#ppt_y-0.4"/>
                                          </p:val>
                                        </p:tav>
                                        <p:tav>
                                          <p:val>
                                            <p:strVal val="#ppt_y+0.1"/>
                                          </p:val>
                                        </p:tav>
                                      </p:tavLst>
                                    </p:anim>
                                    <p:anim calcmode="lin" valueType="num">
                                      <p:cBhvr additive="repl">
                                        <p:cTn id="92" dur="200" accel="100000" fill="hold">
                                          <p:stCondLst>
                                            <p:cond delay="0"/>
                                          </p:stCondLst>
                                        </p:cTn>
                                        <p:tgtEl>
                                          <p:spTgt spid="10">
                                            <p:txEl>
                                              <p:pRg st="0" end="0"/>
                                            </p:txEl>
                                          </p:spTgt>
                                        </p:tgtEl>
                                        <p:attrNameLst>
                                          <p:attrName>ppt_x</p:attrName>
                                        </p:attrNameLst>
                                      </p:cBhvr>
                                      <p:tavLst>
                                        <p:tav tm="100000">
                                          <p:val>
                                            <p:strVal val="#ppt_x-0.05"/>
                                          </p:val>
                                        </p:tav>
                                        <p:tav>
                                          <p:val>
                                            <p:strVal val="#ppt_x"/>
                                          </p:val>
                                        </p:tav>
                                      </p:tavLst>
                                    </p:anim>
                                    <p:anim calcmode="lin" valueType="num">
                                      <p:cBhvr additive="repl">
                                        <p:cTn id="93" dur="200" accel="100000" fill="hold">
                                          <p:stCondLst>
                                            <p:cond delay="0"/>
                                          </p:stCondLst>
                                        </p:cTn>
                                        <p:tgtEl>
                                          <p:spTgt spid="10">
                                            <p:txEl>
                                              <p:pRg st="0" end="0"/>
                                            </p:txEl>
                                          </p:spTgt>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F08BE842-7B97-42D7-87E8-34E420D2F210}" type="slidenum">
              <a:rPr lang="en-US" altLang="ja-JP" sz="1200">
                <a:solidFill>
                  <a:srgbClr val="000000"/>
                </a:solidFill>
                <a:latin typeface="Arial Black" panose="020B0A04020102020204" pitchFamily="34" charset="0"/>
              </a:rPr>
              <a:pPr algn="r" eaLnBrk="1" hangingPunct="1">
                <a:buSzPct val="100000"/>
              </a:pPr>
              <a:t>7</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保有個人</a:t>
            </a:r>
            <a:r>
              <a:rPr lang="ja-JP" altLang="en-US" sz="3200" dirty="0">
                <a:solidFill>
                  <a:srgbClr val="00007D"/>
                </a:solidFill>
                <a:latin typeface="Arial" panose="020B0604020202020204" pitchFamily="34" charset="0"/>
              </a:rPr>
              <a:t>データとは？</a:t>
            </a:r>
            <a:endParaRPr lang="en-US" altLang="ja-JP" sz="3200" dirty="0">
              <a:solidFill>
                <a:srgbClr val="00007D"/>
              </a:solidFill>
              <a:latin typeface="Arial" panose="020B0604020202020204" pitchFamily="34" charset="0"/>
            </a:endParaRPr>
          </a:p>
        </p:txBody>
      </p:sp>
      <p:sp>
        <p:nvSpPr>
          <p:cNvPr id="11267" name="Text Box 3"/>
          <p:cNvSpPr txBox="1">
            <a:spLocks noChangeArrowheads="1"/>
          </p:cNvSpPr>
          <p:nvPr/>
        </p:nvSpPr>
        <p:spPr bwMode="auto">
          <a:xfrm>
            <a:off x="457200" y="1125538"/>
            <a:ext cx="8229600" cy="1579562"/>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個人データのうち，個人情報取扱事業者が，開示，内容の訂正，追加又は削除，利用の停止，消去及び第三者への提供の停止を行うことのできる権限を有するもの。</a:t>
            </a:r>
            <a:endParaRPr lang="en-US" altLang="ja-JP" sz="2800" dirty="0">
              <a:solidFill>
                <a:srgbClr val="000000"/>
              </a:solidFill>
              <a:latin typeface="Arial" panose="020B0604020202020204" pitchFamily="34" charset="0"/>
            </a:endParaRPr>
          </a:p>
        </p:txBody>
      </p:sp>
      <p:sp>
        <p:nvSpPr>
          <p:cNvPr id="5" name="Text Box 3"/>
          <p:cNvSpPr txBox="1">
            <a:spLocks noChangeArrowheads="1"/>
          </p:cNvSpPr>
          <p:nvPr/>
        </p:nvSpPr>
        <p:spPr bwMode="auto">
          <a:xfrm>
            <a:off x="1666978" y="2924944"/>
            <a:ext cx="5989588" cy="2756297"/>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a:solidFill>
                  <a:srgbClr val="000000"/>
                </a:solidFill>
                <a:latin typeface="Arial" panose="020B0604020202020204" pitchFamily="34" charset="0"/>
              </a:rPr>
              <a:t>①　</a:t>
            </a:r>
            <a:r>
              <a:rPr lang="ja-JP" altLang="en-US" sz="2800" dirty="0" smtClean="0">
                <a:solidFill>
                  <a:srgbClr val="000000"/>
                </a:solidFill>
                <a:latin typeface="Arial" panose="020B0604020202020204" pitchFamily="34" charset="0"/>
              </a:rPr>
              <a:t>利用目的・開示手続の公表</a:t>
            </a:r>
            <a:endParaRPr lang="en-US" altLang="ja-JP" sz="2800" dirty="0" smtClean="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②　開示</a:t>
            </a:r>
            <a:endParaRPr lang="en-US" altLang="ja-JP" sz="2800" dirty="0" smtClean="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③　訂正</a:t>
            </a:r>
            <a:endParaRPr lang="en-US" altLang="ja-JP" sz="2800" dirty="0" smtClean="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④　利用停止</a:t>
            </a:r>
            <a:endParaRPr lang="en-US" altLang="ja-JP" sz="2800" dirty="0" smtClean="0">
              <a:solidFill>
                <a:srgbClr val="000000"/>
              </a:solidFill>
              <a:latin typeface="Arial" panose="020B0604020202020204" pitchFamily="34" charset="0"/>
            </a:endParaRPr>
          </a:p>
          <a:p>
            <a:pPr eaLnBrk="1" hangingPunct="1">
              <a:lnSpc>
                <a:spcPct val="90000"/>
              </a:lnSpc>
              <a:spcBef>
                <a:spcPts val="700"/>
              </a:spcBef>
              <a:buClr>
                <a:srgbClr val="00007D"/>
              </a:buClr>
              <a:buSzPct val="75000"/>
              <a:buFont typeface="Times New Roman" panose="02020603050405020304" pitchFamily="18" charset="0"/>
              <a:buNone/>
            </a:pPr>
            <a:r>
              <a:rPr lang="ja-JP" altLang="en-US" sz="2800" dirty="0" smtClean="0">
                <a:solidFill>
                  <a:srgbClr val="000000"/>
                </a:solidFill>
                <a:latin typeface="Arial" panose="020B0604020202020204" pitchFamily="34" charset="0"/>
              </a:rPr>
              <a:t>⑤　②から④の手続きに応じない場合の理由の説明</a:t>
            </a:r>
            <a:endParaRPr lang="en-US" altLang="ja-JP" sz="2800" dirty="0">
              <a:solidFill>
                <a:srgbClr val="000000"/>
              </a:solidFill>
              <a:latin typeface="Arial" panose="020B0604020202020204" pitchFamily="34" charset="0"/>
            </a:endParaRPr>
          </a:p>
        </p:txBody>
      </p:sp>
      <p:sp>
        <p:nvSpPr>
          <p:cNvPr id="2" name="右矢印 1"/>
          <p:cNvSpPr/>
          <p:nvPr/>
        </p:nvSpPr>
        <p:spPr>
          <a:xfrm>
            <a:off x="452565" y="3414623"/>
            <a:ext cx="1150937" cy="79216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rgbClr val="FFFFFF"/>
              </a:solidFill>
              <a:ea typeface="ＭＳ Ｐゴシック" panose="020B0600070205080204" pitchFamily="50" charset="-128"/>
              <a:cs typeface="メイリオ" panose="020B0604030504040204" pitchFamily="50" charset="-128"/>
            </a:endParaRPr>
          </a:p>
        </p:txBody>
      </p:sp>
      <p:sp>
        <p:nvSpPr>
          <p:cNvPr id="11" name="星 6 10"/>
          <p:cNvSpPr/>
          <p:nvPr/>
        </p:nvSpPr>
        <p:spPr>
          <a:xfrm>
            <a:off x="6379103" y="3468508"/>
            <a:ext cx="2554925" cy="1168400"/>
          </a:xfrm>
          <a:prstGeom prst="star6">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kumimoji="1" lang="ja-JP" altLang="en-US" sz="2400" dirty="0" smtClean="0">
                <a:solidFill>
                  <a:schemeClr val="tx1"/>
                </a:solidFill>
                <a:ea typeface="ＭＳ Ｐゴシック" panose="020B0600070205080204" pitchFamily="50" charset="-128"/>
                <a:cs typeface="メイリオ" panose="020B0604030504040204" pitchFamily="50" charset="-128"/>
              </a:rPr>
              <a:t>自己情報コントロール</a:t>
            </a:r>
            <a:endParaRPr kumimoji="1" lang="ja-JP" altLang="en-US" sz="2400" dirty="0">
              <a:solidFill>
                <a:schemeClr val="tx1"/>
              </a:solidFill>
              <a:ea typeface="ＭＳ Ｐゴシック" panose="020B0600070205080204" pitchFamily="50" charset="-128"/>
              <a:cs typeface="メイリオ" panose="020B0604030504040204" pitchFamily="50" charset="-128"/>
            </a:endParaRPr>
          </a:p>
        </p:txBody>
      </p:sp>
      <p:sp>
        <p:nvSpPr>
          <p:cNvPr id="12" name="正方形/長方形 11"/>
          <p:cNvSpPr/>
          <p:nvPr/>
        </p:nvSpPr>
        <p:spPr>
          <a:xfrm>
            <a:off x="448497" y="5740568"/>
            <a:ext cx="7985868" cy="1015663"/>
          </a:xfrm>
          <a:prstGeom prst="rect">
            <a:avLst/>
          </a:prstGeom>
          <a:solidFill>
            <a:srgbClr val="FFC000"/>
          </a:solidFill>
        </p:spPr>
        <p:txBody>
          <a:bodyPr wrap="square">
            <a:spAutoFit/>
          </a:bodyPr>
          <a:lstStyle/>
          <a:p>
            <a:r>
              <a:rPr lang="ja-JP" altLang="en-US" sz="2000" dirty="0" smtClean="0">
                <a:solidFill>
                  <a:schemeClr val="tx1"/>
                </a:solidFill>
                <a:effectLst/>
              </a:rPr>
              <a:t>　提供した具体的なサービスの内容等を記録するとともに、利用者からの申出があった場合には、文書の交付その他適切な方法により、その情報を利用者に対して提供しなければならない。 （指定基準１９条２項ほか）。</a:t>
            </a:r>
            <a:endParaRPr lang="ja-JP" altLang="en-US" sz="2000" dirty="0">
              <a:solidFill>
                <a:schemeClr val="tx1"/>
              </a:solidFill>
            </a:endParaRPr>
          </a:p>
        </p:txBody>
      </p:sp>
    </p:spTree>
    <p:extLst>
      <p:ext uri="{BB962C8B-B14F-4D97-AF65-F5344CB8AC3E}">
        <p14:creationId xmlns:p14="http://schemas.microsoft.com/office/powerpoint/2010/main" val="2213013504"/>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fill="hold" nodeType="clickEffect">
                                  <p:stCondLst>
                                    <p:cond delay="0"/>
                                  </p:stCondLst>
                                  <p:childTnLst>
                                    <p:set>
                                      <p:cBhvr additive="repl">
                                        <p:cTn id="13" dur="1" fill="hold">
                                          <p:stCondLst>
                                            <p:cond delay="0"/>
                                          </p:stCondLst>
                                        </p:cTn>
                                        <p:tgtEl>
                                          <p:spTgt spid="11267"/>
                                        </p:tgtEl>
                                        <p:attrNameLst>
                                          <p:attrName>style.visibility</p:attrName>
                                        </p:attrNameLst>
                                      </p:cBhvr>
                                      <p:to>
                                        <p:strVal val="visible"/>
                                      </p:to>
                                    </p:set>
                                    <p:animEffect transition="in" filter="fade">
                                      <p:cBhvr additive="repl">
                                        <p:cTn id="14" dur="800" decel="100000"/>
                                        <p:tgtEl>
                                          <p:spTgt spid="11267"/>
                                        </p:tgtEl>
                                      </p:cBhvr>
                                    </p:animEffect>
                                    <p:anim calcmode="lin" valueType="num">
                                      <p:cBhvr additive="repl">
                                        <p:cTn id="15" dur="800" decel="100000" fill="hold"/>
                                        <p:tgtEl>
                                          <p:spTgt spid="11267"/>
                                        </p:tgtEl>
                                        <p:attrNameLst>
                                          <p:attrName>r</p:attrName>
                                        </p:attrNameLst>
                                      </p:cBhvr>
                                      <p:tavLst>
                                        <p:tav tm="100000">
                                          <p:val>
                                            <p:strVal val="-90"/>
                                          </p:val>
                                        </p:tav>
                                        <p:tav>
                                          <p:val>
                                            <p:strVal val="0"/>
                                          </p:val>
                                        </p:tav>
                                      </p:tavLst>
                                    </p:anim>
                                    <p:anim calcmode="lin" valueType="num">
                                      <p:cBhvr additive="repl">
                                        <p:cTn id="16" dur="800" decel="100000" fill="hold"/>
                                        <p:tgtEl>
                                          <p:spTgt spid="11267"/>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11267"/>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11267"/>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11267"/>
                                        </p:tgtEl>
                                        <p:attrNameLst>
                                          <p:attrName>ppt_y</p:attrName>
                                        </p:attrNameLst>
                                      </p:cBhvr>
                                      <p:tavLst>
                                        <p:tav tm="100000">
                                          <p:val>
                                            <p:strVal val="#ppt_y+0.1"/>
                                          </p:val>
                                        </p:tav>
                                        <p:tav>
                                          <p:val>
                                            <p:strVal val="#ppt_y"/>
                                          </p:val>
                                        </p:tav>
                                      </p:tavLst>
                                    </p:anim>
                                  </p:childTnLst>
                                </p:cTn>
                              </p:par>
                            </p:childTnLst>
                          </p:cTn>
                        </p:par>
                        <p:par>
                          <p:cTn id="20" fill="hold" nodeType="afterGroup">
                            <p:stCondLst>
                              <p:cond delay="800"/>
                            </p:stCondLst>
                            <p:childTnLst>
                              <p:par>
                                <p:cTn id="21" presetID="30" presetClass="entr" fill="hold" nodeType="afterEffect">
                                  <p:stCondLst>
                                    <p:cond delay="0"/>
                                  </p:stCondLst>
                                  <p:childTnLst>
                                    <p:set>
                                      <p:cBhvr additive="repl">
                                        <p:cTn id="22" dur="1" fill="hold">
                                          <p:stCondLst>
                                            <p:cond delay="0"/>
                                          </p:stCondLst>
                                        </p:cTn>
                                        <p:tgtEl>
                                          <p:spTgt spid="11267">
                                            <p:txEl>
                                              <p:pRg st="0" end="0"/>
                                            </p:txEl>
                                          </p:spTgt>
                                        </p:tgtEl>
                                        <p:attrNameLst>
                                          <p:attrName>style.visibility</p:attrName>
                                        </p:attrNameLst>
                                      </p:cBhvr>
                                      <p:to>
                                        <p:strVal val="visible"/>
                                      </p:to>
                                    </p:set>
                                    <p:animEffect transition="in" filter="fade">
                                      <p:cBhvr additive="repl">
                                        <p:cTn id="23" dur="800" decel="100000"/>
                                        <p:tgtEl>
                                          <p:spTgt spid="11267">
                                            <p:txEl>
                                              <p:pRg st="0" end="0"/>
                                            </p:txEl>
                                          </p:spTgt>
                                        </p:tgtEl>
                                      </p:cBhvr>
                                    </p:animEffect>
                                    <p:anim calcmode="lin" valueType="num">
                                      <p:cBhvr additive="repl">
                                        <p:cTn id="24" dur="800" decel="100000" fill="hold"/>
                                        <p:tgtEl>
                                          <p:spTgt spid="11267">
                                            <p:txEl>
                                              <p:pRg st="0" end="0"/>
                                            </p:txEl>
                                          </p:spTgt>
                                        </p:tgtEl>
                                        <p:attrNameLst>
                                          <p:attrName>r</p:attrName>
                                        </p:attrNameLst>
                                      </p:cBhvr>
                                      <p:tavLst>
                                        <p:tav tm="100000">
                                          <p:val>
                                            <p:strVal val="-90"/>
                                          </p:val>
                                        </p:tav>
                                        <p:tav>
                                          <p:val>
                                            <p:strVal val="0"/>
                                          </p:val>
                                        </p:tav>
                                      </p:tavLst>
                                    </p:anim>
                                    <p:anim calcmode="lin" valueType="num">
                                      <p:cBhvr additive="repl">
                                        <p:cTn id="25" dur="800" decel="100000" fill="hold"/>
                                        <p:tgtEl>
                                          <p:spTgt spid="11267">
                                            <p:txEl>
                                              <p:pRg st="0" end="0"/>
                                            </p:txEl>
                                          </p:spTgt>
                                        </p:tgtEl>
                                        <p:attrNameLst>
                                          <p:attrName>ppt_x</p:attrName>
                                        </p:attrNameLst>
                                      </p:cBhvr>
                                      <p:tavLst>
                                        <p:tav tm="100000">
                                          <p:val>
                                            <p:strVal val="#ppt_x+0.4"/>
                                          </p:val>
                                        </p:tav>
                                        <p:tav>
                                          <p:val>
                                            <p:strVal val="#ppt_x-0.05"/>
                                          </p:val>
                                        </p:tav>
                                      </p:tavLst>
                                    </p:anim>
                                    <p:anim calcmode="lin" valueType="num">
                                      <p:cBhvr additive="repl">
                                        <p:cTn id="26" dur="800" decel="100000" fill="hold"/>
                                        <p:tgtEl>
                                          <p:spTgt spid="11267">
                                            <p:txEl>
                                              <p:pRg st="0" end="0"/>
                                            </p:txEl>
                                          </p:spTgt>
                                        </p:tgtEl>
                                        <p:attrNameLst>
                                          <p:attrName>ppt_y</p:attrName>
                                        </p:attrNameLst>
                                      </p:cBhvr>
                                      <p:tavLst>
                                        <p:tav tm="100000">
                                          <p:val>
                                            <p:strVal val="#ppt_y-0.4"/>
                                          </p:val>
                                        </p:tav>
                                        <p:tav>
                                          <p:val>
                                            <p:strVal val="#ppt_y+0.1"/>
                                          </p:val>
                                        </p:tav>
                                      </p:tavLst>
                                    </p:anim>
                                    <p:anim calcmode="lin" valueType="num">
                                      <p:cBhvr additive="repl">
                                        <p:cTn id="27" dur="200" accel="100000" fill="hold">
                                          <p:stCondLst>
                                            <p:cond delay="0"/>
                                          </p:stCondLst>
                                        </p:cTn>
                                        <p:tgtEl>
                                          <p:spTgt spid="11267">
                                            <p:txEl>
                                              <p:pRg st="0" end="0"/>
                                            </p:txEl>
                                          </p:spTgt>
                                        </p:tgtEl>
                                        <p:attrNameLst>
                                          <p:attrName>ppt_x</p:attrName>
                                        </p:attrNameLst>
                                      </p:cBhvr>
                                      <p:tavLst>
                                        <p:tav tm="100000">
                                          <p:val>
                                            <p:strVal val="#ppt_x-0.05"/>
                                          </p:val>
                                        </p:tav>
                                        <p:tav>
                                          <p:val>
                                            <p:strVal val="#ppt_x"/>
                                          </p:val>
                                        </p:tav>
                                      </p:tavLst>
                                    </p:anim>
                                    <p:anim calcmode="lin" valueType="num">
                                      <p:cBhvr additive="repl">
                                        <p:cTn id="28" dur="200" accel="100000" fill="hold">
                                          <p:stCondLst>
                                            <p:cond delay="0"/>
                                          </p:stCondLst>
                                        </p:cTn>
                                        <p:tgtEl>
                                          <p:spTgt spid="11267">
                                            <p:txEl>
                                              <p:pRg st="0" end="0"/>
                                            </p:txEl>
                                          </p:spTgt>
                                        </p:tgtEl>
                                        <p:attrNameLst>
                                          <p:attrName>ppt_y</p:attrName>
                                        </p:attrNameLst>
                                      </p:cBhvr>
                                      <p:tavLst>
                                        <p:tav tm="100000">
                                          <p:val>
                                            <p:strVal val="#ppt_y+0.1"/>
                                          </p:val>
                                        </p:tav>
                                        <p:tav>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30" presetClass="entr" fill="hold" nodeType="clickEffect">
                                  <p:stCondLst>
                                    <p:cond delay="0"/>
                                  </p:stCondLst>
                                  <p:childTnLst>
                                    <p:set>
                                      <p:cBhvr additive="repl">
                                        <p:cTn id="32" dur="1" fill="hold">
                                          <p:stCondLst>
                                            <p:cond delay="0"/>
                                          </p:stCondLst>
                                        </p:cTn>
                                        <p:tgtEl>
                                          <p:spTgt spid="5"/>
                                        </p:tgtEl>
                                        <p:attrNameLst>
                                          <p:attrName>style.visibility</p:attrName>
                                        </p:attrNameLst>
                                      </p:cBhvr>
                                      <p:to>
                                        <p:strVal val="visible"/>
                                      </p:to>
                                    </p:set>
                                    <p:animEffect transition="in" filter="fade">
                                      <p:cBhvr additive="repl">
                                        <p:cTn id="33" dur="800" decel="100000"/>
                                        <p:tgtEl>
                                          <p:spTgt spid="5"/>
                                        </p:tgtEl>
                                      </p:cBhvr>
                                    </p:animEffect>
                                    <p:anim calcmode="lin" valueType="num">
                                      <p:cBhvr additive="repl">
                                        <p:cTn id="34" dur="800" decel="100000" fill="hold"/>
                                        <p:tgtEl>
                                          <p:spTgt spid="5"/>
                                        </p:tgtEl>
                                        <p:attrNameLst>
                                          <p:attrName>r</p:attrName>
                                        </p:attrNameLst>
                                      </p:cBhvr>
                                      <p:tavLst>
                                        <p:tav tm="100000">
                                          <p:val>
                                            <p:strVal val="-90"/>
                                          </p:val>
                                        </p:tav>
                                        <p:tav>
                                          <p:val>
                                            <p:strVal val="0"/>
                                          </p:val>
                                        </p:tav>
                                      </p:tavLst>
                                    </p:anim>
                                    <p:anim calcmode="lin" valueType="num">
                                      <p:cBhvr additive="repl">
                                        <p:cTn id="35" dur="800" decel="100000" fill="hold"/>
                                        <p:tgtEl>
                                          <p:spTgt spid="5"/>
                                        </p:tgtEl>
                                        <p:attrNameLst>
                                          <p:attrName>ppt_x</p:attrName>
                                        </p:attrNameLst>
                                      </p:cBhvr>
                                      <p:tavLst>
                                        <p:tav tm="100000">
                                          <p:val>
                                            <p:strVal val="#ppt_x+0.4"/>
                                          </p:val>
                                        </p:tav>
                                        <p:tav>
                                          <p:val>
                                            <p:strVal val="#ppt_x-0.05"/>
                                          </p:val>
                                        </p:tav>
                                      </p:tavLst>
                                    </p:anim>
                                    <p:anim calcmode="lin" valueType="num">
                                      <p:cBhvr additive="repl">
                                        <p:cTn id="36" dur="800" decel="100000" fill="hold"/>
                                        <p:tgtEl>
                                          <p:spTgt spid="5"/>
                                        </p:tgtEl>
                                        <p:attrNameLst>
                                          <p:attrName>ppt_y</p:attrName>
                                        </p:attrNameLst>
                                      </p:cBhvr>
                                      <p:tavLst>
                                        <p:tav tm="100000">
                                          <p:val>
                                            <p:strVal val="#ppt_y-0.4"/>
                                          </p:val>
                                        </p:tav>
                                        <p:tav>
                                          <p:val>
                                            <p:strVal val="#ppt_y+0.1"/>
                                          </p:val>
                                        </p:tav>
                                      </p:tavLst>
                                    </p:anim>
                                    <p:anim calcmode="lin" valueType="num">
                                      <p:cBhvr additive="repl">
                                        <p:cTn id="37" dur="200" accel="100000" fill="hold">
                                          <p:stCondLst>
                                            <p:cond delay="0"/>
                                          </p:stCondLst>
                                        </p:cTn>
                                        <p:tgtEl>
                                          <p:spTgt spid="5"/>
                                        </p:tgtEl>
                                        <p:attrNameLst>
                                          <p:attrName>ppt_x</p:attrName>
                                        </p:attrNameLst>
                                      </p:cBhvr>
                                      <p:tavLst>
                                        <p:tav tm="100000">
                                          <p:val>
                                            <p:strVal val="#ppt_x-0.05"/>
                                          </p:val>
                                        </p:tav>
                                        <p:tav>
                                          <p:val>
                                            <p:strVal val="#ppt_x"/>
                                          </p:val>
                                        </p:tav>
                                      </p:tavLst>
                                    </p:anim>
                                    <p:anim calcmode="lin" valueType="num">
                                      <p:cBhvr additive="repl">
                                        <p:cTn id="38" dur="200" accel="100000" fill="hold">
                                          <p:stCondLst>
                                            <p:cond delay="0"/>
                                          </p:stCondLst>
                                        </p:cTn>
                                        <p:tgtEl>
                                          <p:spTgt spid="5"/>
                                        </p:tgtEl>
                                        <p:attrNameLst>
                                          <p:attrName>ppt_y</p:attrName>
                                        </p:attrNameLst>
                                      </p:cBhvr>
                                      <p:tavLst>
                                        <p:tav tm="100000">
                                          <p:val>
                                            <p:strVal val="#ppt_y+0.1"/>
                                          </p:val>
                                        </p:tav>
                                        <p:tav>
                                          <p:val>
                                            <p:strVal val="#ppt_y"/>
                                          </p:val>
                                        </p:tav>
                                      </p:tavLst>
                                    </p:anim>
                                  </p:childTnLst>
                                </p:cTn>
                              </p:par>
                            </p:childTnLst>
                          </p:cTn>
                        </p:par>
                        <p:par>
                          <p:cTn id="39" fill="hold" nodeType="afterGroup">
                            <p:stCondLst>
                              <p:cond delay="800"/>
                            </p:stCondLst>
                            <p:childTnLst>
                              <p:par>
                                <p:cTn id="40" presetID="30" presetClass="entr" fill="hold" nodeType="afterEffect">
                                  <p:stCondLst>
                                    <p:cond delay="0"/>
                                  </p:stCondLst>
                                  <p:childTnLst>
                                    <p:set>
                                      <p:cBhvr additive="repl">
                                        <p:cTn id="41" dur="1" fill="hold">
                                          <p:stCondLst>
                                            <p:cond delay="0"/>
                                          </p:stCondLst>
                                        </p:cTn>
                                        <p:tgtEl>
                                          <p:spTgt spid="5">
                                            <p:txEl>
                                              <p:pRg st="0" end="0"/>
                                            </p:txEl>
                                          </p:spTgt>
                                        </p:tgtEl>
                                        <p:attrNameLst>
                                          <p:attrName>style.visibility</p:attrName>
                                        </p:attrNameLst>
                                      </p:cBhvr>
                                      <p:to>
                                        <p:strVal val="visible"/>
                                      </p:to>
                                    </p:set>
                                    <p:animEffect transition="in" filter="fade">
                                      <p:cBhvr additive="repl">
                                        <p:cTn id="42" dur="800" decel="100000"/>
                                        <p:tgtEl>
                                          <p:spTgt spid="5">
                                            <p:txEl>
                                              <p:pRg st="0" end="0"/>
                                            </p:txEl>
                                          </p:spTgt>
                                        </p:tgtEl>
                                      </p:cBhvr>
                                    </p:animEffect>
                                    <p:anim calcmode="lin" valueType="num">
                                      <p:cBhvr additive="repl">
                                        <p:cTn id="43" dur="800" decel="100000" fill="hold"/>
                                        <p:tgtEl>
                                          <p:spTgt spid="5">
                                            <p:txEl>
                                              <p:pRg st="0" end="0"/>
                                            </p:txEl>
                                          </p:spTgt>
                                        </p:tgtEl>
                                        <p:attrNameLst>
                                          <p:attrName>r</p:attrName>
                                        </p:attrNameLst>
                                      </p:cBhvr>
                                      <p:tavLst>
                                        <p:tav tm="100000">
                                          <p:val>
                                            <p:strVal val="-90"/>
                                          </p:val>
                                        </p:tav>
                                        <p:tav>
                                          <p:val>
                                            <p:strVal val="0"/>
                                          </p:val>
                                        </p:tav>
                                      </p:tavLst>
                                    </p:anim>
                                    <p:anim calcmode="lin" valueType="num">
                                      <p:cBhvr additive="repl">
                                        <p:cTn id="44" dur="800" decel="100000" fill="hold"/>
                                        <p:tgtEl>
                                          <p:spTgt spid="5">
                                            <p:txEl>
                                              <p:pRg st="0" end="0"/>
                                            </p:txEl>
                                          </p:spTgt>
                                        </p:tgtEl>
                                        <p:attrNameLst>
                                          <p:attrName>ppt_x</p:attrName>
                                        </p:attrNameLst>
                                      </p:cBhvr>
                                      <p:tavLst>
                                        <p:tav tm="100000">
                                          <p:val>
                                            <p:strVal val="#ppt_x+0.4"/>
                                          </p:val>
                                        </p:tav>
                                        <p:tav>
                                          <p:val>
                                            <p:strVal val="#ppt_x-0.05"/>
                                          </p:val>
                                        </p:tav>
                                      </p:tavLst>
                                    </p:anim>
                                    <p:anim calcmode="lin" valueType="num">
                                      <p:cBhvr additive="repl">
                                        <p:cTn id="45" dur="800" decel="100000" fill="hold"/>
                                        <p:tgtEl>
                                          <p:spTgt spid="5">
                                            <p:txEl>
                                              <p:pRg st="0" end="0"/>
                                            </p:txEl>
                                          </p:spTgt>
                                        </p:tgtEl>
                                        <p:attrNameLst>
                                          <p:attrName>ppt_y</p:attrName>
                                        </p:attrNameLst>
                                      </p:cBhvr>
                                      <p:tavLst>
                                        <p:tav tm="100000">
                                          <p:val>
                                            <p:strVal val="#ppt_y-0.4"/>
                                          </p:val>
                                        </p:tav>
                                        <p:tav>
                                          <p:val>
                                            <p:strVal val="#ppt_y+0.1"/>
                                          </p:val>
                                        </p:tav>
                                      </p:tavLst>
                                    </p:anim>
                                    <p:anim calcmode="lin" valueType="num">
                                      <p:cBhvr additive="repl">
                                        <p:cTn id="46" dur="200" accel="100000" fill="hold">
                                          <p:stCondLst>
                                            <p:cond delay="0"/>
                                          </p:stCondLst>
                                        </p:cTn>
                                        <p:tgtEl>
                                          <p:spTgt spid="5">
                                            <p:txEl>
                                              <p:pRg st="0" end="0"/>
                                            </p:txEl>
                                          </p:spTgt>
                                        </p:tgtEl>
                                        <p:attrNameLst>
                                          <p:attrName>ppt_x</p:attrName>
                                        </p:attrNameLst>
                                      </p:cBhvr>
                                      <p:tavLst>
                                        <p:tav tm="100000">
                                          <p:val>
                                            <p:strVal val="#ppt_x-0.05"/>
                                          </p:val>
                                        </p:tav>
                                        <p:tav>
                                          <p:val>
                                            <p:strVal val="#ppt_x"/>
                                          </p:val>
                                        </p:tav>
                                      </p:tavLst>
                                    </p:anim>
                                    <p:anim calcmode="lin" valueType="num">
                                      <p:cBhvr additive="repl">
                                        <p:cTn id="47" dur="200" accel="100000" fill="hold">
                                          <p:stCondLst>
                                            <p:cond delay="0"/>
                                          </p:stCondLst>
                                        </p:cTn>
                                        <p:tgtEl>
                                          <p:spTgt spid="5">
                                            <p:txEl>
                                              <p:pRg st="0" end="0"/>
                                            </p:txEl>
                                          </p:spTgt>
                                        </p:tgtEl>
                                        <p:attrNameLst>
                                          <p:attrName>ppt_y</p:attrName>
                                        </p:attrNameLst>
                                      </p:cBhvr>
                                      <p:tavLst>
                                        <p:tav tm="100000">
                                          <p:val>
                                            <p:strVal val="#ppt_y+0.1"/>
                                          </p:val>
                                        </p:tav>
                                        <p:tav>
                                          <p:val>
                                            <p:strVal val="#ppt_y"/>
                                          </p:val>
                                        </p:tav>
                                      </p:tavLst>
                                    </p:anim>
                                  </p:childTnLst>
                                </p:cTn>
                              </p:par>
                            </p:childTnLst>
                          </p:cTn>
                        </p:par>
                        <p:par>
                          <p:cTn id="48" fill="hold">
                            <p:stCondLst>
                              <p:cond delay="1600"/>
                            </p:stCondLst>
                            <p:childTnLst>
                              <p:par>
                                <p:cTn id="49" presetID="30" presetClass="entr" fill="hold" nodeType="afterEffect">
                                  <p:stCondLst>
                                    <p:cond delay="0"/>
                                  </p:stCondLst>
                                  <p:childTnLst>
                                    <p:set>
                                      <p:cBhvr additive="repl">
                                        <p:cTn id="50" dur="1" fill="hold">
                                          <p:stCondLst>
                                            <p:cond delay="0"/>
                                          </p:stCondLst>
                                        </p:cTn>
                                        <p:tgtEl>
                                          <p:spTgt spid="5">
                                            <p:txEl>
                                              <p:pRg st="1" end="1"/>
                                            </p:txEl>
                                          </p:spTgt>
                                        </p:tgtEl>
                                        <p:attrNameLst>
                                          <p:attrName>style.visibility</p:attrName>
                                        </p:attrNameLst>
                                      </p:cBhvr>
                                      <p:to>
                                        <p:strVal val="visible"/>
                                      </p:to>
                                    </p:set>
                                    <p:animEffect transition="in" filter="fade">
                                      <p:cBhvr additive="repl">
                                        <p:cTn id="51" dur="800" decel="100000"/>
                                        <p:tgtEl>
                                          <p:spTgt spid="5">
                                            <p:txEl>
                                              <p:pRg st="1" end="1"/>
                                            </p:txEl>
                                          </p:spTgt>
                                        </p:tgtEl>
                                      </p:cBhvr>
                                    </p:animEffect>
                                    <p:anim calcmode="lin" valueType="num">
                                      <p:cBhvr additive="repl">
                                        <p:cTn id="52" dur="800" decel="100000" fill="hold"/>
                                        <p:tgtEl>
                                          <p:spTgt spid="5">
                                            <p:txEl>
                                              <p:pRg st="1" end="1"/>
                                            </p:txEl>
                                          </p:spTgt>
                                        </p:tgtEl>
                                        <p:attrNameLst>
                                          <p:attrName>r</p:attrName>
                                        </p:attrNameLst>
                                      </p:cBhvr>
                                      <p:tavLst>
                                        <p:tav tm="100000">
                                          <p:val>
                                            <p:strVal val="-90"/>
                                          </p:val>
                                        </p:tav>
                                        <p:tav>
                                          <p:val>
                                            <p:strVal val="0"/>
                                          </p:val>
                                        </p:tav>
                                      </p:tavLst>
                                    </p:anim>
                                    <p:anim calcmode="lin" valueType="num">
                                      <p:cBhvr additive="repl">
                                        <p:cTn id="53" dur="800" decel="100000" fill="hold"/>
                                        <p:tgtEl>
                                          <p:spTgt spid="5">
                                            <p:txEl>
                                              <p:pRg st="1" end="1"/>
                                            </p:txEl>
                                          </p:spTgt>
                                        </p:tgtEl>
                                        <p:attrNameLst>
                                          <p:attrName>ppt_x</p:attrName>
                                        </p:attrNameLst>
                                      </p:cBhvr>
                                      <p:tavLst>
                                        <p:tav tm="100000">
                                          <p:val>
                                            <p:strVal val="#ppt_x+0.4"/>
                                          </p:val>
                                        </p:tav>
                                        <p:tav>
                                          <p:val>
                                            <p:strVal val="#ppt_x-0.05"/>
                                          </p:val>
                                        </p:tav>
                                      </p:tavLst>
                                    </p:anim>
                                    <p:anim calcmode="lin" valueType="num">
                                      <p:cBhvr additive="repl">
                                        <p:cTn id="54" dur="800" decel="100000" fill="hold"/>
                                        <p:tgtEl>
                                          <p:spTgt spid="5">
                                            <p:txEl>
                                              <p:pRg st="1" end="1"/>
                                            </p:txEl>
                                          </p:spTgt>
                                        </p:tgtEl>
                                        <p:attrNameLst>
                                          <p:attrName>ppt_y</p:attrName>
                                        </p:attrNameLst>
                                      </p:cBhvr>
                                      <p:tavLst>
                                        <p:tav tm="100000">
                                          <p:val>
                                            <p:strVal val="#ppt_y-0.4"/>
                                          </p:val>
                                        </p:tav>
                                        <p:tav>
                                          <p:val>
                                            <p:strVal val="#ppt_y+0.1"/>
                                          </p:val>
                                        </p:tav>
                                      </p:tavLst>
                                    </p:anim>
                                    <p:anim calcmode="lin" valueType="num">
                                      <p:cBhvr additive="repl">
                                        <p:cTn id="55" dur="200" accel="100000" fill="hold">
                                          <p:stCondLst>
                                            <p:cond delay="0"/>
                                          </p:stCondLst>
                                        </p:cTn>
                                        <p:tgtEl>
                                          <p:spTgt spid="5">
                                            <p:txEl>
                                              <p:pRg st="1" end="1"/>
                                            </p:txEl>
                                          </p:spTgt>
                                        </p:tgtEl>
                                        <p:attrNameLst>
                                          <p:attrName>ppt_x</p:attrName>
                                        </p:attrNameLst>
                                      </p:cBhvr>
                                      <p:tavLst>
                                        <p:tav tm="100000">
                                          <p:val>
                                            <p:strVal val="#ppt_x-0.05"/>
                                          </p:val>
                                        </p:tav>
                                        <p:tav>
                                          <p:val>
                                            <p:strVal val="#ppt_x"/>
                                          </p:val>
                                        </p:tav>
                                      </p:tavLst>
                                    </p:anim>
                                    <p:anim calcmode="lin" valueType="num">
                                      <p:cBhvr additive="repl">
                                        <p:cTn id="56" dur="200" accel="100000" fill="hold">
                                          <p:stCondLst>
                                            <p:cond delay="0"/>
                                          </p:stCondLst>
                                        </p:cTn>
                                        <p:tgtEl>
                                          <p:spTgt spid="5">
                                            <p:txEl>
                                              <p:pRg st="1" end="1"/>
                                            </p:txEl>
                                          </p:spTgt>
                                        </p:tgtEl>
                                        <p:attrNameLst>
                                          <p:attrName>ppt_y</p:attrName>
                                        </p:attrNameLst>
                                      </p:cBhvr>
                                      <p:tavLst>
                                        <p:tav tm="100000">
                                          <p:val>
                                            <p:strVal val="#ppt_y+0.1"/>
                                          </p:val>
                                        </p:tav>
                                        <p:tav>
                                          <p:val>
                                            <p:strVal val="#ppt_y"/>
                                          </p:val>
                                        </p:tav>
                                      </p:tavLst>
                                    </p:anim>
                                  </p:childTnLst>
                                </p:cTn>
                              </p:par>
                            </p:childTnLst>
                          </p:cTn>
                        </p:par>
                        <p:par>
                          <p:cTn id="57" fill="hold">
                            <p:stCondLst>
                              <p:cond delay="2400"/>
                            </p:stCondLst>
                            <p:childTnLst>
                              <p:par>
                                <p:cTn id="58" presetID="30" presetClass="entr" fill="hold" nodeType="afterEffect">
                                  <p:stCondLst>
                                    <p:cond delay="0"/>
                                  </p:stCondLst>
                                  <p:childTnLst>
                                    <p:set>
                                      <p:cBhvr additive="repl">
                                        <p:cTn id="59" dur="1" fill="hold">
                                          <p:stCondLst>
                                            <p:cond delay="0"/>
                                          </p:stCondLst>
                                        </p:cTn>
                                        <p:tgtEl>
                                          <p:spTgt spid="5">
                                            <p:txEl>
                                              <p:pRg st="2" end="2"/>
                                            </p:txEl>
                                          </p:spTgt>
                                        </p:tgtEl>
                                        <p:attrNameLst>
                                          <p:attrName>style.visibility</p:attrName>
                                        </p:attrNameLst>
                                      </p:cBhvr>
                                      <p:to>
                                        <p:strVal val="visible"/>
                                      </p:to>
                                    </p:set>
                                    <p:animEffect transition="in" filter="fade">
                                      <p:cBhvr additive="repl">
                                        <p:cTn id="60" dur="800" decel="100000"/>
                                        <p:tgtEl>
                                          <p:spTgt spid="5">
                                            <p:txEl>
                                              <p:pRg st="2" end="2"/>
                                            </p:txEl>
                                          </p:spTgt>
                                        </p:tgtEl>
                                      </p:cBhvr>
                                    </p:animEffect>
                                    <p:anim calcmode="lin" valueType="num">
                                      <p:cBhvr additive="repl">
                                        <p:cTn id="61" dur="800" decel="100000" fill="hold"/>
                                        <p:tgtEl>
                                          <p:spTgt spid="5">
                                            <p:txEl>
                                              <p:pRg st="2" end="2"/>
                                            </p:txEl>
                                          </p:spTgt>
                                        </p:tgtEl>
                                        <p:attrNameLst>
                                          <p:attrName>r</p:attrName>
                                        </p:attrNameLst>
                                      </p:cBhvr>
                                      <p:tavLst>
                                        <p:tav tm="100000">
                                          <p:val>
                                            <p:strVal val="-90"/>
                                          </p:val>
                                        </p:tav>
                                        <p:tav>
                                          <p:val>
                                            <p:strVal val="0"/>
                                          </p:val>
                                        </p:tav>
                                      </p:tavLst>
                                    </p:anim>
                                    <p:anim calcmode="lin" valueType="num">
                                      <p:cBhvr additive="repl">
                                        <p:cTn id="62" dur="800" decel="100000" fill="hold"/>
                                        <p:tgtEl>
                                          <p:spTgt spid="5">
                                            <p:txEl>
                                              <p:pRg st="2" end="2"/>
                                            </p:txEl>
                                          </p:spTgt>
                                        </p:tgtEl>
                                        <p:attrNameLst>
                                          <p:attrName>ppt_x</p:attrName>
                                        </p:attrNameLst>
                                      </p:cBhvr>
                                      <p:tavLst>
                                        <p:tav tm="100000">
                                          <p:val>
                                            <p:strVal val="#ppt_x+0.4"/>
                                          </p:val>
                                        </p:tav>
                                        <p:tav>
                                          <p:val>
                                            <p:strVal val="#ppt_x-0.05"/>
                                          </p:val>
                                        </p:tav>
                                      </p:tavLst>
                                    </p:anim>
                                    <p:anim calcmode="lin" valueType="num">
                                      <p:cBhvr additive="repl">
                                        <p:cTn id="63" dur="800" decel="100000" fill="hold"/>
                                        <p:tgtEl>
                                          <p:spTgt spid="5">
                                            <p:txEl>
                                              <p:pRg st="2" end="2"/>
                                            </p:txEl>
                                          </p:spTgt>
                                        </p:tgtEl>
                                        <p:attrNameLst>
                                          <p:attrName>ppt_y</p:attrName>
                                        </p:attrNameLst>
                                      </p:cBhvr>
                                      <p:tavLst>
                                        <p:tav tm="100000">
                                          <p:val>
                                            <p:strVal val="#ppt_y-0.4"/>
                                          </p:val>
                                        </p:tav>
                                        <p:tav>
                                          <p:val>
                                            <p:strVal val="#ppt_y+0.1"/>
                                          </p:val>
                                        </p:tav>
                                      </p:tavLst>
                                    </p:anim>
                                    <p:anim calcmode="lin" valueType="num">
                                      <p:cBhvr additive="repl">
                                        <p:cTn id="64" dur="200" accel="100000" fill="hold">
                                          <p:stCondLst>
                                            <p:cond delay="0"/>
                                          </p:stCondLst>
                                        </p:cTn>
                                        <p:tgtEl>
                                          <p:spTgt spid="5">
                                            <p:txEl>
                                              <p:pRg st="2" end="2"/>
                                            </p:txEl>
                                          </p:spTgt>
                                        </p:tgtEl>
                                        <p:attrNameLst>
                                          <p:attrName>ppt_x</p:attrName>
                                        </p:attrNameLst>
                                      </p:cBhvr>
                                      <p:tavLst>
                                        <p:tav tm="100000">
                                          <p:val>
                                            <p:strVal val="#ppt_x-0.05"/>
                                          </p:val>
                                        </p:tav>
                                        <p:tav>
                                          <p:val>
                                            <p:strVal val="#ppt_x"/>
                                          </p:val>
                                        </p:tav>
                                      </p:tavLst>
                                    </p:anim>
                                    <p:anim calcmode="lin" valueType="num">
                                      <p:cBhvr additive="repl">
                                        <p:cTn id="65" dur="200" accel="100000" fill="hold">
                                          <p:stCondLst>
                                            <p:cond delay="0"/>
                                          </p:stCondLst>
                                        </p:cTn>
                                        <p:tgtEl>
                                          <p:spTgt spid="5">
                                            <p:txEl>
                                              <p:pRg st="2" end="2"/>
                                            </p:txEl>
                                          </p:spTgt>
                                        </p:tgtEl>
                                        <p:attrNameLst>
                                          <p:attrName>ppt_y</p:attrName>
                                        </p:attrNameLst>
                                      </p:cBhvr>
                                      <p:tavLst>
                                        <p:tav tm="100000">
                                          <p:val>
                                            <p:strVal val="#ppt_y+0.1"/>
                                          </p:val>
                                        </p:tav>
                                        <p:tav>
                                          <p:val>
                                            <p:strVal val="#ppt_y"/>
                                          </p:val>
                                        </p:tav>
                                      </p:tavLst>
                                    </p:anim>
                                  </p:childTnLst>
                                </p:cTn>
                              </p:par>
                            </p:childTnLst>
                          </p:cTn>
                        </p:par>
                        <p:par>
                          <p:cTn id="66" fill="hold">
                            <p:stCondLst>
                              <p:cond delay="3200"/>
                            </p:stCondLst>
                            <p:childTnLst>
                              <p:par>
                                <p:cTn id="67" presetID="30" presetClass="entr" fill="hold" nodeType="afterEffect">
                                  <p:stCondLst>
                                    <p:cond delay="0"/>
                                  </p:stCondLst>
                                  <p:childTnLst>
                                    <p:set>
                                      <p:cBhvr additive="repl">
                                        <p:cTn id="68" dur="1" fill="hold">
                                          <p:stCondLst>
                                            <p:cond delay="0"/>
                                          </p:stCondLst>
                                        </p:cTn>
                                        <p:tgtEl>
                                          <p:spTgt spid="5">
                                            <p:txEl>
                                              <p:pRg st="3" end="3"/>
                                            </p:txEl>
                                          </p:spTgt>
                                        </p:tgtEl>
                                        <p:attrNameLst>
                                          <p:attrName>style.visibility</p:attrName>
                                        </p:attrNameLst>
                                      </p:cBhvr>
                                      <p:to>
                                        <p:strVal val="visible"/>
                                      </p:to>
                                    </p:set>
                                    <p:animEffect transition="in" filter="fade">
                                      <p:cBhvr additive="repl">
                                        <p:cTn id="69" dur="800" decel="100000"/>
                                        <p:tgtEl>
                                          <p:spTgt spid="5">
                                            <p:txEl>
                                              <p:pRg st="3" end="3"/>
                                            </p:txEl>
                                          </p:spTgt>
                                        </p:tgtEl>
                                      </p:cBhvr>
                                    </p:animEffect>
                                    <p:anim calcmode="lin" valueType="num">
                                      <p:cBhvr additive="repl">
                                        <p:cTn id="70" dur="800" decel="100000" fill="hold"/>
                                        <p:tgtEl>
                                          <p:spTgt spid="5">
                                            <p:txEl>
                                              <p:pRg st="3" end="3"/>
                                            </p:txEl>
                                          </p:spTgt>
                                        </p:tgtEl>
                                        <p:attrNameLst>
                                          <p:attrName>r</p:attrName>
                                        </p:attrNameLst>
                                      </p:cBhvr>
                                      <p:tavLst>
                                        <p:tav tm="100000">
                                          <p:val>
                                            <p:strVal val="-90"/>
                                          </p:val>
                                        </p:tav>
                                        <p:tav>
                                          <p:val>
                                            <p:strVal val="0"/>
                                          </p:val>
                                        </p:tav>
                                      </p:tavLst>
                                    </p:anim>
                                    <p:anim calcmode="lin" valueType="num">
                                      <p:cBhvr additive="repl">
                                        <p:cTn id="71" dur="800" decel="100000" fill="hold"/>
                                        <p:tgtEl>
                                          <p:spTgt spid="5">
                                            <p:txEl>
                                              <p:pRg st="3" end="3"/>
                                            </p:txEl>
                                          </p:spTgt>
                                        </p:tgtEl>
                                        <p:attrNameLst>
                                          <p:attrName>ppt_x</p:attrName>
                                        </p:attrNameLst>
                                      </p:cBhvr>
                                      <p:tavLst>
                                        <p:tav tm="100000">
                                          <p:val>
                                            <p:strVal val="#ppt_x+0.4"/>
                                          </p:val>
                                        </p:tav>
                                        <p:tav>
                                          <p:val>
                                            <p:strVal val="#ppt_x-0.05"/>
                                          </p:val>
                                        </p:tav>
                                      </p:tavLst>
                                    </p:anim>
                                    <p:anim calcmode="lin" valueType="num">
                                      <p:cBhvr additive="repl">
                                        <p:cTn id="72" dur="800" decel="100000" fill="hold"/>
                                        <p:tgtEl>
                                          <p:spTgt spid="5">
                                            <p:txEl>
                                              <p:pRg st="3" end="3"/>
                                            </p:txEl>
                                          </p:spTgt>
                                        </p:tgtEl>
                                        <p:attrNameLst>
                                          <p:attrName>ppt_y</p:attrName>
                                        </p:attrNameLst>
                                      </p:cBhvr>
                                      <p:tavLst>
                                        <p:tav tm="100000">
                                          <p:val>
                                            <p:strVal val="#ppt_y-0.4"/>
                                          </p:val>
                                        </p:tav>
                                        <p:tav>
                                          <p:val>
                                            <p:strVal val="#ppt_y+0.1"/>
                                          </p:val>
                                        </p:tav>
                                      </p:tavLst>
                                    </p:anim>
                                    <p:anim calcmode="lin" valueType="num">
                                      <p:cBhvr additive="repl">
                                        <p:cTn id="73" dur="200" accel="100000" fill="hold">
                                          <p:stCondLst>
                                            <p:cond delay="0"/>
                                          </p:stCondLst>
                                        </p:cTn>
                                        <p:tgtEl>
                                          <p:spTgt spid="5">
                                            <p:txEl>
                                              <p:pRg st="3" end="3"/>
                                            </p:txEl>
                                          </p:spTgt>
                                        </p:tgtEl>
                                        <p:attrNameLst>
                                          <p:attrName>ppt_x</p:attrName>
                                        </p:attrNameLst>
                                      </p:cBhvr>
                                      <p:tavLst>
                                        <p:tav tm="100000">
                                          <p:val>
                                            <p:strVal val="#ppt_x-0.05"/>
                                          </p:val>
                                        </p:tav>
                                        <p:tav>
                                          <p:val>
                                            <p:strVal val="#ppt_x"/>
                                          </p:val>
                                        </p:tav>
                                      </p:tavLst>
                                    </p:anim>
                                    <p:anim calcmode="lin" valueType="num">
                                      <p:cBhvr additive="repl">
                                        <p:cTn id="74" dur="200" accel="100000" fill="hold">
                                          <p:stCondLst>
                                            <p:cond delay="0"/>
                                          </p:stCondLst>
                                        </p:cTn>
                                        <p:tgtEl>
                                          <p:spTgt spid="5">
                                            <p:txEl>
                                              <p:pRg st="3" end="3"/>
                                            </p:txEl>
                                          </p:spTgt>
                                        </p:tgtEl>
                                        <p:attrNameLst>
                                          <p:attrName>ppt_y</p:attrName>
                                        </p:attrNameLst>
                                      </p:cBhvr>
                                      <p:tavLst>
                                        <p:tav tm="100000">
                                          <p:val>
                                            <p:strVal val="#ppt_y+0.1"/>
                                          </p:val>
                                        </p:tav>
                                        <p:tav>
                                          <p:val>
                                            <p:strVal val="#ppt_y"/>
                                          </p:val>
                                        </p:tav>
                                      </p:tavLst>
                                    </p:anim>
                                  </p:childTnLst>
                                </p:cTn>
                              </p:par>
                            </p:childTnLst>
                          </p:cTn>
                        </p:par>
                        <p:par>
                          <p:cTn id="75" fill="hold">
                            <p:stCondLst>
                              <p:cond delay="4000"/>
                            </p:stCondLst>
                            <p:childTnLst>
                              <p:par>
                                <p:cTn id="76" presetID="30" presetClass="entr" fill="hold" nodeType="afterEffect">
                                  <p:stCondLst>
                                    <p:cond delay="0"/>
                                  </p:stCondLst>
                                  <p:childTnLst>
                                    <p:set>
                                      <p:cBhvr additive="repl">
                                        <p:cTn id="77" dur="1" fill="hold">
                                          <p:stCondLst>
                                            <p:cond delay="0"/>
                                          </p:stCondLst>
                                        </p:cTn>
                                        <p:tgtEl>
                                          <p:spTgt spid="5">
                                            <p:txEl>
                                              <p:pRg st="4" end="4"/>
                                            </p:txEl>
                                          </p:spTgt>
                                        </p:tgtEl>
                                        <p:attrNameLst>
                                          <p:attrName>style.visibility</p:attrName>
                                        </p:attrNameLst>
                                      </p:cBhvr>
                                      <p:to>
                                        <p:strVal val="visible"/>
                                      </p:to>
                                    </p:set>
                                    <p:animEffect transition="in" filter="fade">
                                      <p:cBhvr additive="repl">
                                        <p:cTn id="78" dur="800" decel="100000"/>
                                        <p:tgtEl>
                                          <p:spTgt spid="5">
                                            <p:txEl>
                                              <p:pRg st="4" end="4"/>
                                            </p:txEl>
                                          </p:spTgt>
                                        </p:tgtEl>
                                      </p:cBhvr>
                                    </p:animEffect>
                                    <p:anim calcmode="lin" valueType="num">
                                      <p:cBhvr additive="repl">
                                        <p:cTn id="79" dur="800" decel="100000" fill="hold"/>
                                        <p:tgtEl>
                                          <p:spTgt spid="5">
                                            <p:txEl>
                                              <p:pRg st="4" end="4"/>
                                            </p:txEl>
                                          </p:spTgt>
                                        </p:tgtEl>
                                        <p:attrNameLst>
                                          <p:attrName>r</p:attrName>
                                        </p:attrNameLst>
                                      </p:cBhvr>
                                      <p:tavLst>
                                        <p:tav tm="100000">
                                          <p:val>
                                            <p:strVal val="-90"/>
                                          </p:val>
                                        </p:tav>
                                        <p:tav>
                                          <p:val>
                                            <p:strVal val="0"/>
                                          </p:val>
                                        </p:tav>
                                      </p:tavLst>
                                    </p:anim>
                                    <p:anim calcmode="lin" valueType="num">
                                      <p:cBhvr additive="repl">
                                        <p:cTn id="80" dur="800" decel="100000" fill="hold"/>
                                        <p:tgtEl>
                                          <p:spTgt spid="5">
                                            <p:txEl>
                                              <p:pRg st="4" end="4"/>
                                            </p:txEl>
                                          </p:spTgt>
                                        </p:tgtEl>
                                        <p:attrNameLst>
                                          <p:attrName>ppt_x</p:attrName>
                                        </p:attrNameLst>
                                      </p:cBhvr>
                                      <p:tavLst>
                                        <p:tav tm="100000">
                                          <p:val>
                                            <p:strVal val="#ppt_x+0.4"/>
                                          </p:val>
                                        </p:tav>
                                        <p:tav>
                                          <p:val>
                                            <p:strVal val="#ppt_x-0.05"/>
                                          </p:val>
                                        </p:tav>
                                      </p:tavLst>
                                    </p:anim>
                                    <p:anim calcmode="lin" valueType="num">
                                      <p:cBhvr additive="repl">
                                        <p:cTn id="81" dur="800" decel="100000" fill="hold"/>
                                        <p:tgtEl>
                                          <p:spTgt spid="5">
                                            <p:txEl>
                                              <p:pRg st="4" end="4"/>
                                            </p:txEl>
                                          </p:spTgt>
                                        </p:tgtEl>
                                        <p:attrNameLst>
                                          <p:attrName>ppt_y</p:attrName>
                                        </p:attrNameLst>
                                      </p:cBhvr>
                                      <p:tavLst>
                                        <p:tav tm="100000">
                                          <p:val>
                                            <p:strVal val="#ppt_y-0.4"/>
                                          </p:val>
                                        </p:tav>
                                        <p:tav>
                                          <p:val>
                                            <p:strVal val="#ppt_y+0.1"/>
                                          </p:val>
                                        </p:tav>
                                      </p:tavLst>
                                    </p:anim>
                                    <p:anim calcmode="lin" valueType="num">
                                      <p:cBhvr additive="repl">
                                        <p:cTn id="82" dur="200" accel="100000" fill="hold">
                                          <p:stCondLst>
                                            <p:cond delay="0"/>
                                          </p:stCondLst>
                                        </p:cTn>
                                        <p:tgtEl>
                                          <p:spTgt spid="5">
                                            <p:txEl>
                                              <p:pRg st="4" end="4"/>
                                            </p:txEl>
                                          </p:spTgt>
                                        </p:tgtEl>
                                        <p:attrNameLst>
                                          <p:attrName>ppt_x</p:attrName>
                                        </p:attrNameLst>
                                      </p:cBhvr>
                                      <p:tavLst>
                                        <p:tav tm="100000">
                                          <p:val>
                                            <p:strVal val="#ppt_x-0.05"/>
                                          </p:val>
                                        </p:tav>
                                        <p:tav>
                                          <p:val>
                                            <p:strVal val="#ppt_x"/>
                                          </p:val>
                                        </p:tav>
                                      </p:tavLst>
                                    </p:anim>
                                    <p:anim calcmode="lin" valueType="num">
                                      <p:cBhvr additive="repl">
                                        <p:cTn id="83" dur="200" accel="100000" fill="hold">
                                          <p:stCondLst>
                                            <p:cond delay="0"/>
                                          </p:stCondLst>
                                        </p:cTn>
                                        <p:tgtEl>
                                          <p:spTgt spid="5">
                                            <p:txEl>
                                              <p:pRg st="4" end="4"/>
                                            </p:txEl>
                                          </p:spTgt>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07962F43-E0E5-40AC-9B96-5D22618A0D40}" type="slidenum">
              <a:rPr lang="en-US" altLang="ja-JP" sz="1200">
                <a:solidFill>
                  <a:srgbClr val="000000"/>
                </a:solidFill>
                <a:latin typeface="Arial Black" panose="020B0A04020102020204" pitchFamily="34" charset="0"/>
              </a:rPr>
              <a:pPr algn="r" eaLnBrk="1" hangingPunct="1">
                <a:buSzPct val="100000"/>
              </a:pPr>
              <a:t>8</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「取得」～「個人情報」</a:t>
            </a:r>
            <a:endParaRPr lang="en-US" altLang="ja-JP" sz="3200" dirty="0">
              <a:solidFill>
                <a:srgbClr val="00007D"/>
              </a:solidFill>
              <a:latin typeface="Arial" panose="020B0604020202020204" pitchFamily="34" charset="0"/>
            </a:endParaRPr>
          </a:p>
        </p:txBody>
      </p:sp>
      <p:sp>
        <p:nvSpPr>
          <p:cNvPr id="11267" name="Text Box 3"/>
          <p:cNvSpPr txBox="1">
            <a:spLocks noChangeArrowheads="1"/>
          </p:cNvSpPr>
          <p:nvPr/>
        </p:nvSpPr>
        <p:spPr bwMode="auto">
          <a:xfrm>
            <a:off x="457200" y="1196752"/>
            <a:ext cx="8229600" cy="936104"/>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marL="0" indent="0" eaLnBrk="1" hangingPunct="1">
              <a:lnSpc>
                <a:spcPct val="90000"/>
              </a:lnSpc>
              <a:spcBef>
                <a:spcPts val="700"/>
              </a:spcBef>
              <a:buClr>
                <a:srgbClr val="00007D"/>
              </a:buClr>
              <a:buSzPct val="75000"/>
            </a:pPr>
            <a:r>
              <a:rPr lang="ja-JP" altLang="en-US" dirty="0" smtClean="0">
                <a:solidFill>
                  <a:srgbClr val="000000"/>
                </a:solidFill>
                <a:latin typeface="Arial" panose="020B0604020202020204" pitchFamily="34" charset="0"/>
              </a:rPr>
              <a:t>・　「個人情報を取り扱うに当たっては，その利用の目的をできる限り特定しなければならない」（１５条）</a:t>
            </a:r>
            <a:endParaRPr lang="en-US" altLang="ja-JP"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dirty="0" smtClean="0">
                <a:solidFill>
                  <a:srgbClr val="000000"/>
                </a:solidFill>
                <a:latin typeface="Arial" panose="020B0604020202020204" pitchFamily="34" charset="0"/>
              </a:rPr>
              <a:t>・　「</a:t>
            </a:r>
            <a:r>
              <a:rPr lang="ja-JP" altLang="en-US" dirty="0" smtClean="0">
                <a:solidFill>
                  <a:schemeClr val="tx1"/>
                </a:solidFill>
                <a:latin typeface="Arial" panose="020B0604020202020204" pitchFamily="34" charset="0"/>
              </a:rPr>
              <a:t>利用目的の達成に必要な範囲を超えて</a:t>
            </a:r>
            <a:r>
              <a:rPr lang="ja-JP" altLang="en-US" dirty="0" smtClean="0">
                <a:solidFill>
                  <a:srgbClr val="000000"/>
                </a:solidFill>
                <a:latin typeface="Arial" panose="020B0604020202020204" pitchFamily="34" charset="0"/>
              </a:rPr>
              <a:t>個人情報を利用してはならない」（１６条）</a:t>
            </a:r>
            <a:endParaRPr lang="en-US" altLang="ja-JP"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000" dirty="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smtClean="0">
              <a:solidFill>
                <a:srgbClr val="000000"/>
              </a:solidFill>
              <a:latin typeface="Arial" panose="020B0604020202020204" pitchFamily="34" charset="0"/>
            </a:endParaRPr>
          </a:p>
        </p:txBody>
      </p:sp>
      <p:sp>
        <p:nvSpPr>
          <p:cNvPr id="5" name="右矢印 4"/>
          <p:cNvSpPr/>
          <p:nvPr/>
        </p:nvSpPr>
        <p:spPr>
          <a:xfrm>
            <a:off x="710928" y="3140968"/>
            <a:ext cx="1008112" cy="86409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Text Box 3"/>
          <p:cNvSpPr txBox="1">
            <a:spLocks noChangeArrowheads="1"/>
          </p:cNvSpPr>
          <p:nvPr/>
        </p:nvSpPr>
        <p:spPr bwMode="auto">
          <a:xfrm>
            <a:off x="1767880" y="2204070"/>
            <a:ext cx="6923112" cy="3313162"/>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marL="0" indent="0" eaLnBrk="1" hangingPunct="1">
              <a:lnSpc>
                <a:spcPct val="90000"/>
              </a:lnSpc>
              <a:spcBef>
                <a:spcPts val="700"/>
              </a:spcBef>
              <a:buClr>
                <a:srgbClr val="00007D"/>
              </a:buClr>
              <a:buSzPct val="75000"/>
            </a:pPr>
            <a:r>
              <a:rPr lang="ja-JP" altLang="en-US" sz="2000" dirty="0" smtClean="0">
                <a:solidFill>
                  <a:srgbClr val="000000"/>
                </a:solidFill>
                <a:latin typeface="Arial" panose="020B0604020202020204" pitchFamily="34" charset="0"/>
              </a:rPr>
              <a:t>ガイドラインに参考例が記載</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smtClean="0">
                <a:solidFill>
                  <a:srgbClr val="000000"/>
                </a:solidFill>
                <a:latin typeface="Arial" panose="020B0604020202020204" pitchFamily="34" charset="0"/>
              </a:rPr>
              <a:t>（介護関係事業者の内部での利用に係る事例）</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a:solidFill>
                  <a:srgbClr val="000000"/>
                </a:solidFill>
                <a:latin typeface="Arial" panose="020B0604020202020204" pitchFamily="34" charset="0"/>
              </a:rPr>
              <a:t>　</a:t>
            </a:r>
            <a:r>
              <a:rPr lang="ja-JP" altLang="en-US" sz="2000" dirty="0" smtClean="0">
                <a:solidFill>
                  <a:srgbClr val="000000"/>
                </a:solidFill>
                <a:latin typeface="Arial" panose="020B0604020202020204" pitchFamily="34" charset="0"/>
              </a:rPr>
              <a:t>・介護サービスの利用者等に提供する介護サービス</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a:solidFill>
                  <a:srgbClr val="000000"/>
                </a:solidFill>
                <a:latin typeface="Arial" panose="020B0604020202020204" pitchFamily="34" charset="0"/>
              </a:rPr>
              <a:t>　</a:t>
            </a:r>
            <a:r>
              <a:rPr lang="ja-JP" altLang="en-US" sz="2000" dirty="0" smtClean="0">
                <a:solidFill>
                  <a:srgbClr val="000000"/>
                </a:solidFill>
                <a:latin typeface="Arial" panose="020B0604020202020204" pitchFamily="34" charset="0"/>
              </a:rPr>
              <a:t>・介護保険事務</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a:solidFill>
                  <a:srgbClr val="000000"/>
                </a:solidFill>
                <a:latin typeface="Arial" panose="020B0604020202020204" pitchFamily="34" charset="0"/>
              </a:rPr>
              <a:t>　</a:t>
            </a:r>
            <a:r>
              <a:rPr lang="ja-JP" altLang="en-US" sz="2000" dirty="0" smtClean="0">
                <a:solidFill>
                  <a:srgbClr val="000000"/>
                </a:solidFill>
                <a:latin typeface="Arial" panose="020B0604020202020204" pitchFamily="34" charset="0"/>
              </a:rPr>
              <a:t>・管理運営事務のうち，入退所等の管理，会計・経理，事故等の報告，サービスの向上</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smtClean="0">
                <a:solidFill>
                  <a:srgbClr val="000000"/>
                </a:solidFill>
                <a:latin typeface="Arial" panose="020B0604020202020204" pitchFamily="34" charset="0"/>
              </a:rPr>
              <a:t>（他の事業者等への情報提供を伴う事例）</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smtClean="0">
                <a:solidFill>
                  <a:srgbClr val="000000"/>
                </a:solidFill>
                <a:latin typeface="Arial" panose="020B0604020202020204" pitchFamily="34" charset="0"/>
              </a:rPr>
              <a:t>　・</a:t>
            </a:r>
            <a:r>
              <a:rPr lang="ja-JP" altLang="en-US" sz="2000" dirty="0" smtClean="0">
                <a:solidFill>
                  <a:srgbClr val="FF0000"/>
                </a:solidFill>
                <a:latin typeface="Arial" panose="020B0604020202020204" pitchFamily="34" charset="0"/>
              </a:rPr>
              <a:t>サービス担当者会議等</a:t>
            </a:r>
            <a:r>
              <a:rPr lang="ja-JP" altLang="en-US" sz="2000" dirty="0" smtClean="0">
                <a:solidFill>
                  <a:srgbClr val="000000"/>
                </a:solidFill>
                <a:latin typeface="Arial" panose="020B0604020202020204" pitchFamily="34" charset="0"/>
              </a:rPr>
              <a:t>，照会への回答</a:t>
            </a:r>
            <a:endParaRPr lang="en-US" altLang="ja-JP" sz="20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000" dirty="0">
                <a:solidFill>
                  <a:srgbClr val="000000"/>
                </a:solidFill>
                <a:latin typeface="Arial" panose="020B0604020202020204" pitchFamily="34" charset="0"/>
              </a:rPr>
              <a:t>　</a:t>
            </a:r>
            <a:r>
              <a:rPr lang="ja-JP" altLang="en-US" sz="2000" dirty="0" smtClean="0">
                <a:solidFill>
                  <a:srgbClr val="000000"/>
                </a:solidFill>
                <a:latin typeface="Arial" panose="020B0604020202020204" pitchFamily="34" charset="0"/>
              </a:rPr>
              <a:t>・</a:t>
            </a:r>
            <a:r>
              <a:rPr lang="ja-JP" altLang="en-US" sz="2000" dirty="0" smtClean="0">
                <a:solidFill>
                  <a:srgbClr val="FF0000"/>
                </a:solidFill>
                <a:latin typeface="Arial" panose="020B0604020202020204" pitchFamily="34" charset="0"/>
              </a:rPr>
              <a:t>家族等への心身の状況説明</a:t>
            </a:r>
            <a:r>
              <a:rPr lang="ja-JP" altLang="en-US" sz="2000" dirty="0" smtClean="0">
                <a:solidFill>
                  <a:srgbClr val="000000"/>
                </a:solidFill>
                <a:latin typeface="Arial" panose="020B0604020202020204" pitchFamily="34" charset="0"/>
              </a:rPr>
              <a:t>　　　ｅｔｃ．</a:t>
            </a:r>
            <a:endParaRPr lang="en-US" altLang="ja-JP" sz="2000" dirty="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endParaRPr lang="en-US" altLang="ja-JP" sz="2800" dirty="0" smtClean="0">
              <a:solidFill>
                <a:srgbClr val="000000"/>
              </a:solidFill>
              <a:latin typeface="Arial" panose="020B0604020202020204" pitchFamily="34" charset="0"/>
            </a:endParaRPr>
          </a:p>
        </p:txBody>
      </p:sp>
      <p:sp>
        <p:nvSpPr>
          <p:cNvPr id="6" name="正方形/長方形 5"/>
          <p:cNvSpPr/>
          <p:nvPr/>
        </p:nvSpPr>
        <p:spPr>
          <a:xfrm>
            <a:off x="477416" y="5672434"/>
            <a:ext cx="8209384" cy="1015663"/>
          </a:xfrm>
          <a:prstGeom prst="rect">
            <a:avLst/>
          </a:prstGeom>
          <a:solidFill>
            <a:srgbClr val="FFC000"/>
          </a:solidFill>
        </p:spPr>
        <p:txBody>
          <a:bodyPr wrap="square">
            <a:spAutoFit/>
          </a:bodyPr>
          <a:lstStyle/>
          <a:p>
            <a:r>
              <a:rPr lang="ja-JP" altLang="en-US" sz="2000" dirty="0" smtClean="0">
                <a:solidFill>
                  <a:schemeClr val="tx1"/>
                </a:solidFill>
                <a:effectLst/>
              </a:rPr>
              <a:t>サービス担当者会議等において、利用者の個人情報を用いる場合は利用者の同意を、利用者の家族の個人情報を用いる場合は当該家族の同意を、あらかじめ文書により得ておかなければならない（指定基準３３条ほか）。</a:t>
            </a:r>
            <a:endParaRPr lang="ja-JP" altLang="en-US" dirty="0">
              <a:solidFill>
                <a:schemeClr val="tx1"/>
              </a:solidFill>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30" presetClass="entr" fill="hold" nodeType="clickEffect">
                                  <p:stCondLst>
                                    <p:cond delay="0"/>
                                  </p:stCondLst>
                                  <p:childTnLst>
                                    <p:set>
                                      <p:cBhvr additive="repl">
                                        <p:cTn id="13" dur="1" fill="hold">
                                          <p:stCondLst>
                                            <p:cond delay="0"/>
                                          </p:stCondLst>
                                        </p:cTn>
                                        <p:tgtEl>
                                          <p:spTgt spid="11267"/>
                                        </p:tgtEl>
                                        <p:attrNameLst>
                                          <p:attrName>style.visibility</p:attrName>
                                        </p:attrNameLst>
                                      </p:cBhvr>
                                      <p:to>
                                        <p:strVal val="visible"/>
                                      </p:to>
                                    </p:set>
                                    <p:animEffect transition="in" filter="fade">
                                      <p:cBhvr additive="repl">
                                        <p:cTn id="14" dur="800" decel="100000"/>
                                        <p:tgtEl>
                                          <p:spTgt spid="11267"/>
                                        </p:tgtEl>
                                      </p:cBhvr>
                                    </p:animEffect>
                                    <p:anim calcmode="lin" valueType="num">
                                      <p:cBhvr additive="repl">
                                        <p:cTn id="15" dur="800" decel="100000" fill="hold"/>
                                        <p:tgtEl>
                                          <p:spTgt spid="11267"/>
                                        </p:tgtEl>
                                        <p:attrNameLst>
                                          <p:attrName>r</p:attrName>
                                        </p:attrNameLst>
                                      </p:cBhvr>
                                      <p:tavLst>
                                        <p:tav tm="100000">
                                          <p:val>
                                            <p:strVal val="-90"/>
                                          </p:val>
                                        </p:tav>
                                        <p:tav>
                                          <p:val>
                                            <p:strVal val="0"/>
                                          </p:val>
                                        </p:tav>
                                      </p:tavLst>
                                    </p:anim>
                                    <p:anim calcmode="lin" valueType="num">
                                      <p:cBhvr additive="repl">
                                        <p:cTn id="16" dur="800" decel="100000" fill="hold"/>
                                        <p:tgtEl>
                                          <p:spTgt spid="11267"/>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11267"/>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11267"/>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11267"/>
                                        </p:tgtEl>
                                        <p:attrNameLst>
                                          <p:attrName>ppt_y</p:attrName>
                                        </p:attrNameLst>
                                      </p:cBhvr>
                                      <p:tavLst>
                                        <p:tav tm="100000">
                                          <p:val>
                                            <p:strVal val="#ppt_y+0.1"/>
                                          </p:val>
                                        </p:tav>
                                        <p:tav>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30" presetClass="entr" fill="hold" nodeType="clickEffect">
                                  <p:stCondLst>
                                    <p:cond delay="0"/>
                                  </p:stCondLst>
                                  <p:childTnLst>
                                    <p:set>
                                      <p:cBhvr additive="repl">
                                        <p:cTn id="23" dur="1" fill="hold">
                                          <p:stCondLst>
                                            <p:cond delay="0"/>
                                          </p:stCondLst>
                                        </p:cTn>
                                        <p:tgtEl>
                                          <p:spTgt spid="11267">
                                            <p:txEl>
                                              <p:pRg st="0" end="0"/>
                                            </p:txEl>
                                          </p:spTgt>
                                        </p:tgtEl>
                                        <p:attrNameLst>
                                          <p:attrName>style.visibility</p:attrName>
                                        </p:attrNameLst>
                                      </p:cBhvr>
                                      <p:to>
                                        <p:strVal val="visible"/>
                                      </p:to>
                                    </p:set>
                                    <p:animEffect transition="in" filter="fade">
                                      <p:cBhvr additive="repl">
                                        <p:cTn id="24" dur="800" decel="100000"/>
                                        <p:tgtEl>
                                          <p:spTgt spid="11267">
                                            <p:txEl>
                                              <p:pRg st="0" end="0"/>
                                            </p:txEl>
                                          </p:spTgt>
                                        </p:tgtEl>
                                      </p:cBhvr>
                                    </p:animEffect>
                                    <p:anim calcmode="lin" valueType="num">
                                      <p:cBhvr additive="repl">
                                        <p:cTn id="25" dur="800" decel="100000" fill="hold"/>
                                        <p:tgtEl>
                                          <p:spTgt spid="11267">
                                            <p:txEl>
                                              <p:pRg st="0" end="0"/>
                                            </p:txEl>
                                          </p:spTgt>
                                        </p:tgtEl>
                                        <p:attrNameLst>
                                          <p:attrName>r</p:attrName>
                                        </p:attrNameLst>
                                      </p:cBhvr>
                                      <p:tavLst>
                                        <p:tav tm="100000">
                                          <p:val>
                                            <p:strVal val="-90"/>
                                          </p:val>
                                        </p:tav>
                                        <p:tav>
                                          <p:val>
                                            <p:strVal val="0"/>
                                          </p:val>
                                        </p:tav>
                                      </p:tavLst>
                                    </p:anim>
                                    <p:anim calcmode="lin" valueType="num">
                                      <p:cBhvr additive="repl">
                                        <p:cTn id="26" dur="800" decel="100000" fill="hold"/>
                                        <p:tgtEl>
                                          <p:spTgt spid="11267">
                                            <p:txEl>
                                              <p:pRg st="0" end="0"/>
                                            </p:txEl>
                                          </p:spTgt>
                                        </p:tgtEl>
                                        <p:attrNameLst>
                                          <p:attrName>ppt_x</p:attrName>
                                        </p:attrNameLst>
                                      </p:cBhvr>
                                      <p:tavLst>
                                        <p:tav tm="100000">
                                          <p:val>
                                            <p:strVal val="#ppt_x+0.4"/>
                                          </p:val>
                                        </p:tav>
                                        <p:tav>
                                          <p:val>
                                            <p:strVal val="#ppt_x-0.05"/>
                                          </p:val>
                                        </p:tav>
                                      </p:tavLst>
                                    </p:anim>
                                    <p:anim calcmode="lin" valueType="num">
                                      <p:cBhvr additive="repl">
                                        <p:cTn id="27" dur="800" decel="100000" fill="hold"/>
                                        <p:tgtEl>
                                          <p:spTgt spid="11267">
                                            <p:txEl>
                                              <p:pRg st="0" end="0"/>
                                            </p:txEl>
                                          </p:spTgt>
                                        </p:tgtEl>
                                        <p:attrNameLst>
                                          <p:attrName>ppt_y</p:attrName>
                                        </p:attrNameLst>
                                      </p:cBhvr>
                                      <p:tavLst>
                                        <p:tav tm="100000">
                                          <p:val>
                                            <p:strVal val="#ppt_y-0.4"/>
                                          </p:val>
                                        </p:tav>
                                        <p:tav>
                                          <p:val>
                                            <p:strVal val="#ppt_y+0.1"/>
                                          </p:val>
                                        </p:tav>
                                      </p:tavLst>
                                    </p:anim>
                                    <p:anim calcmode="lin" valueType="num">
                                      <p:cBhvr additive="repl">
                                        <p:cTn id="28" dur="200" accel="100000" fill="hold">
                                          <p:stCondLst>
                                            <p:cond delay="0"/>
                                          </p:stCondLst>
                                        </p:cTn>
                                        <p:tgtEl>
                                          <p:spTgt spid="11267">
                                            <p:txEl>
                                              <p:pRg st="0" end="0"/>
                                            </p:txEl>
                                          </p:spTgt>
                                        </p:tgtEl>
                                        <p:attrNameLst>
                                          <p:attrName>ppt_x</p:attrName>
                                        </p:attrNameLst>
                                      </p:cBhvr>
                                      <p:tavLst>
                                        <p:tav tm="100000">
                                          <p:val>
                                            <p:strVal val="#ppt_x-0.05"/>
                                          </p:val>
                                        </p:tav>
                                        <p:tav>
                                          <p:val>
                                            <p:strVal val="#ppt_x"/>
                                          </p:val>
                                        </p:tav>
                                      </p:tavLst>
                                    </p:anim>
                                    <p:anim calcmode="lin" valueType="num">
                                      <p:cBhvr additive="repl">
                                        <p:cTn id="29" dur="200" accel="100000" fill="hold">
                                          <p:stCondLst>
                                            <p:cond delay="0"/>
                                          </p:stCondLst>
                                        </p:cTn>
                                        <p:tgtEl>
                                          <p:spTgt spid="11267">
                                            <p:txEl>
                                              <p:pRg st="0" end="0"/>
                                            </p:txEl>
                                          </p:spTgt>
                                        </p:tgtEl>
                                        <p:attrNameLst>
                                          <p:attrName>ppt_y</p:attrName>
                                        </p:attrNameLst>
                                      </p:cBhvr>
                                      <p:tavLst>
                                        <p:tav tm="100000">
                                          <p:val>
                                            <p:strVal val="#ppt_y+0.1"/>
                                          </p:val>
                                        </p:tav>
                                        <p:tav>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30" presetClass="entr" fill="hold" nodeType="clickEffect">
                                  <p:stCondLst>
                                    <p:cond delay="0"/>
                                  </p:stCondLst>
                                  <p:childTnLst>
                                    <p:set>
                                      <p:cBhvr additive="repl">
                                        <p:cTn id="33" dur="1" fill="hold">
                                          <p:stCondLst>
                                            <p:cond delay="0"/>
                                          </p:stCondLst>
                                        </p:cTn>
                                        <p:tgtEl>
                                          <p:spTgt spid="11267">
                                            <p:txEl>
                                              <p:pRg st="1" end="1"/>
                                            </p:txEl>
                                          </p:spTgt>
                                        </p:tgtEl>
                                        <p:attrNameLst>
                                          <p:attrName>style.visibility</p:attrName>
                                        </p:attrNameLst>
                                      </p:cBhvr>
                                      <p:to>
                                        <p:strVal val="visible"/>
                                      </p:to>
                                    </p:set>
                                    <p:animEffect transition="in" filter="fade">
                                      <p:cBhvr additive="repl">
                                        <p:cTn id="34" dur="800" decel="100000"/>
                                        <p:tgtEl>
                                          <p:spTgt spid="11267">
                                            <p:txEl>
                                              <p:pRg st="1" end="1"/>
                                            </p:txEl>
                                          </p:spTgt>
                                        </p:tgtEl>
                                      </p:cBhvr>
                                    </p:animEffect>
                                    <p:anim calcmode="lin" valueType="num">
                                      <p:cBhvr additive="repl">
                                        <p:cTn id="35" dur="800" decel="100000" fill="hold"/>
                                        <p:tgtEl>
                                          <p:spTgt spid="11267">
                                            <p:txEl>
                                              <p:pRg st="1" end="1"/>
                                            </p:txEl>
                                          </p:spTgt>
                                        </p:tgtEl>
                                        <p:attrNameLst>
                                          <p:attrName>r</p:attrName>
                                        </p:attrNameLst>
                                      </p:cBhvr>
                                      <p:tavLst>
                                        <p:tav tm="100000">
                                          <p:val>
                                            <p:strVal val="-90"/>
                                          </p:val>
                                        </p:tav>
                                        <p:tav>
                                          <p:val>
                                            <p:strVal val="0"/>
                                          </p:val>
                                        </p:tav>
                                      </p:tavLst>
                                    </p:anim>
                                    <p:anim calcmode="lin" valueType="num">
                                      <p:cBhvr additive="repl">
                                        <p:cTn id="36" dur="800" decel="100000" fill="hold"/>
                                        <p:tgtEl>
                                          <p:spTgt spid="11267">
                                            <p:txEl>
                                              <p:pRg st="1" end="1"/>
                                            </p:txEl>
                                          </p:spTgt>
                                        </p:tgtEl>
                                        <p:attrNameLst>
                                          <p:attrName>ppt_x</p:attrName>
                                        </p:attrNameLst>
                                      </p:cBhvr>
                                      <p:tavLst>
                                        <p:tav tm="100000">
                                          <p:val>
                                            <p:strVal val="#ppt_x+0.4"/>
                                          </p:val>
                                        </p:tav>
                                        <p:tav>
                                          <p:val>
                                            <p:strVal val="#ppt_x-0.05"/>
                                          </p:val>
                                        </p:tav>
                                      </p:tavLst>
                                    </p:anim>
                                    <p:anim calcmode="lin" valueType="num">
                                      <p:cBhvr additive="repl">
                                        <p:cTn id="37" dur="800" decel="100000" fill="hold"/>
                                        <p:tgtEl>
                                          <p:spTgt spid="11267">
                                            <p:txEl>
                                              <p:pRg st="1" end="1"/>
                                            </p:txEl>
                                          </p:spTgt>
                                        </p:tgtEl>
                                        <p:attrNameLst>
                                          <p:attrName>ppt_y</p:attrName>
                                        </p:attrNameLst>
                                      </p:cBhvr>
                                      <p:tavLst>
                                        <p:tav tm="100000">
                                          <p:val>
                                            <p:strVal val="#ppt_y-0.4"/>
                                          </p:val>
                                        </p:tav>
                                        <p:tav>
                                          <p:val>
                                            <p:strVal val="#ppt_y+0.1"/>
                                          </p:val>
                                        </p:tav>
                                      </p:tavLst>
                                    </p:anim>
                                    <p:anim calcmode="lin" valueType="num">
                                      <p:cBhvr additive="repl">
                                        <p:cTn id="38" dur="200" accel="100000" fill="hold">
                                          <p:stCondLst>
                                            <p:cond delay="0"/>
                                          </p:stCondLst>
                                        </p:cTn>
                                        <p:tgtEl>
                                          <p:spTgt spid="11267">
                                            <p:txEl>
                                              <p:pRg st="1" end="1"/>
                                            </p:txEl>
                                          </p:spTgt>
                                        </p:tgtEl>
                                        <p:attrNameLst>
                                          <p:attrName>ppt_x</p:attrName>
                                        </p:attrNameLst>
                                      </p:cBhvr>
                                      <p:tavLst>
                                        <p:tav tm="100000">
                                          <p:val>
                                            <p:strVal val="#ppt_x-0.05"/>
                                          </p:val>
                                        </p:tav>
                                        <p:tav>
                                          <p:val>
                                            <p:strVal val="#ppt_x"/>
                                          </p:val>
                                        </p:tav>
                                      </p:tavLst>
                                    </p:anim>
                                    <p:anim calcmode="lin" valueType="num">
                                      <p:cBhvr additive="repl">
                                        <p:cTn id="39" dur="200" accel="100000" fill="hold">
                                          <p:stCondLst>
                                            <p:cond delay="0"/>
                                          </p:stCondLst>
                                        </p:cTn>
                                        <p:tgtEl>
                                          <p:spTgt spid="11267">
                                            <p:txEl>
                                              <p:pRg st="1" end="1"/>
                                            </p:txEl>
                                          </p:spTgt>
                                        </p:tgtEl>
                                        <p:attrNameLst>
                                          <p:attrName>ppt_y</p:attrName>
                                        </p:attrNameLst>
                                      </p:cBhvr>
                                      <p:tavLst>
                                        <p:tav tm="100000">
                                          <p:val>
                                            <p:strVal val="#ppt_y+0.1"/>
                                          </p:val>
                                        </p:tav>
                                        <p:tav>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30" presetClass="entr" fill="hold" nodeType="clickEffect">
                                  <p:stCondLst>
                                    <p:cond delay="0"/>
                                  </p:stCondLst>
                                  <p:childTnLst>
                                    <p:set>
                                      <p:cBhvr additive="repl">
                                        <p:cTn id="43" dur="1" fill="hold">
                                          <p:stCondLst>
                                            <p:cond delay="0"/>
                                          </p:stCondLst>
                                        </p:cTn>
                                        <p:tgtEl>
                                          <p:spTgt spid="9"/>
                                        </p:tgtEl>
                                        <p:attrNameLst>
                                          <p:attrName>style.visibility</p:attrName>
                                        </p:attrNameLst>
                                      </p:cBhvr>
                                      <p:to>
                                        <p:strVal val="visible"/>
                                      </p:to>
                                    </p:set>
                                    <p:animEffect transition="in" filter="fade">
                                      <p:cBhvr additive="repl">
                                        <p:cTn id="44" dur="800" decel="100000"/>
                                        <p:tgtEl>
                                          <p:spTgt spid="9"/>
                                        </p:tgtEl>
                                      </p:cBhvr>
                                    </p:animEffect>
                                    <p:anim calcmode="lin" valueType="num">
                                      <p:cBhvr additive="repl">
                                        <p:cTn id="45" dur="800" decel="100000" fill="hold"/>
                                        <p:tgtEl>
                                          <p:spTgt spid="9"/>
                                        </p:tgtEl>
                                        <p:attrNameLst>
                                          <p:attrName>r</p:attrName>
                                        </p:attrNameLst>
                                      </p:cBhvr>
                                      <p:tavLst>
                                        <p:tav tm="100000">
                                          <p:val>
                                            <p:strVal val="-90"/>
                                          </p:val>
                                        </p:tav>
                                        <p:tav>
                                          <p:val>
                                            <p:strVal val="0"/>
                                          </p:val>
                                        </p:tav>
                                      </p:tavLst>
                                    </p:anim>
                                    <p:anim calcmode="lin" valueType="num">
                                      <p:cBhvr additive="repl">
                                        <p:cTn id="46" dur="800" decel="100000" fill="hold"/>
                                        <p:tgtEl>
                                          <p:spTgt spid="9"/>
                                        </p:tgtEl>
                                        <p:attrNameLst>
                                          <p:attrName>ppt_x</p:attrName>
                                        </p:attrNameLst>
                                      </p:cBhvr>
                                      <p:tavLst>
                                        <p:tav tm="100000">
                                          <p:val>
                                            <p:strVal val="#ppt_x+0.4"/>
                                          </p:val>
                                        </p:tav>
                                        <p:tav>
                                          <p:val>
                                            <p:strVal val="#ppt_x-0.05"/>
                                          </p:val>
                                        </p:tav>
                                      </p:tavLst>
                                    </p:anim>
                                    <p:anim calcmode="lin" valueType="num">
                                      <p:cBhvr additive="repl">
                                        <p:cTn id="47" dur="800" decel="100000" fill="hold"/>
                                        <p:tgtEl>
                                          <p:spTgt spid="9"/>
                                        </p:tgtEl>
                                        <p:attrNameLst>
                                          <p:attrName>ppt_y</p:attrName>
                                        </p:attrNameLst>
                                      </p:cBhvr>
                                      <p:tavLst>
                                        <p:tav tm="100000">
                                          <p:val>
                                            <p:strVal val="#ppt_y-0.4"/>
                                          </p:val>
                                        </p:tav>
                                        <p:tav>
                                          <p:val>
                                            <p:strVal val="#ppt_y+0.1"/>
                                          </p:val>
                                        </p:tav>
                                      </p:tavLst>
                                    </p:anim>
                                    <p:anim calcmode="lin" valueType="num">
                                      <p:cBhvr additive="repl">
                                        <p:cTn id="48" dur="200" accel="100000" fill="hold">
                                          <p:stCondLst>
                                            <p:cond delay="0"/>
                                          </p:stCondLst>
                                        </p:cTn>
                                        <p:tgtEl>
                                          <p:spTgt spid="9"/>
                                        </p:tgtEl>
                                        <p:attrNameLst>
                                          <p:attrName>ppt_x</p:attrName>
                                        </p:attrNameLst>
                                      </p:cBhvr>
                                      <p:tavLst>
                                        <p:tav tm="100000">
                                          <p:val>
                                            <p:strVal val="#ppt_x-0.05"/>
                                          </p:val>
                                        </p:tav>
                                        <p:tav>
                                          <p:val>
                                            <p:strVal val="#ppt_x"/>
                                          </p:val>
                                        </p:tav>
                                      </p:tavLst>
                                    </p:anim>
                                    <p:anim calcmode="lin" valueType="num">
                                      <p:cBhvr additive="repl">
                                        <p:cTn id="49" dur="200" accel="100000" fill="hold">
                                          <p:stCondLst>
                                            <p:cond delay="0"/>
                                          </p:stCondLst>
                                        </p:cTn>
                                        <p:tgtEl>
                                          <p:spTgt spid="9"/>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1"/>
          <p:cNvSpPr txBox="1">
            <a:spLocks noChangeArrowheads="1"/>
          </p:cNvSpPr>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b"/>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algn="r" eaLnBrk="1" hangingPunct="1">
              <a:buSzPct val="100000"/>
            </a:pPr>
            <a:fld id="{07962F43-E0E5-40AC-9B96-5D22618A0D40}" type="slidenum">
              <a:rPr lang="en-US" altLang="ja-JP" sz="1200">
                <a:solidFill>
                  <a:srgbClr val="000000"/>
                </a:solidFill>
                <a:latin typeface="Arial Black" panose="020B0A04020102020204" pitchFamily="34" charset="0"/>
              </a:rPr>
              <a:pPr algn="r" eaLnBrk="1" hangingPunct="1">
                <a:buSzPct val="100000"/>
              </a:pPr>
              <a:t>9</a:t>
            </a:fld>
            <a:endParaRPr lang="en-US" altLang="ja-JP" sz="1200">
              <a:solidFill>
                <a:srgbClr val="000000"/>
              </a:solidFill>
              <a:latin typeface="Arial Black" panose="020B0A04020102020204" pitchFamily="34" charset="0"/>
            </a:endParaRPr>
          </a:p>
        </p:txBody>
      </p:sp>
      <p:sp>
        <p:nvSpPr>
          <p:cNvPr id="11266" name="Text Box 2"/>
          <p:cNvSpPr txBox="1">
            <a:spLocks noChangeArrowheads="1"/>
          </p:cNvSpPr>
          <p:nvPr/>
        </p:nvSpPr>
        <p:spPr bwMode="auto">
          <a:xfrm>
            <a:off x="457200" y="457200"/>
            <a:ext cx="8229600" cy="6683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1pPr>
            <a:lvl2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2pPr>
            <a:lvl3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3pPr>
            <a:lvl4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4pPr>
            <a:lvl5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solidFill>
                  <a:schemeClr val="bg1"/>
                </a:solidFill>
                <a:latin typeface="Calibri" panose="020F0502020204030204" pitchFamily="34" charset="0"/>
                <a:ea typeface="ＭＳ Ｐゴシック" panose="020B0600070205080204" pitchFamily="50" charset="-128"/>
              </a:defRPr>
            </a:lvl9pPr>
          </a:lstStyle>
          <a:p>
            <a:pPr eaLnBrk="1" hangingPunct="1">
              <a:buSzPct val="100000"/>
            </a:pPr>
            <a:r>
              <a:rPr lang="ja-JP" altLang="en-US" sz="3200" dirty="0" smtClean="0">
                <a:solidFill>
                  <a:srgbClr val="00007D"/>
                </a:solidFill>
                <a:latin typeface="Arial" panose="020B0604020202020204" pitchFamily="34" charset="0"/>
              </a:rPr>
              <a:t>「個人情報」目的外利用の例外</a:t>
            </a:r>
            <a:endParaRPr lang="en-US" altLang="ja-JP" sz="3200" dirty="0">
              <a:solidFill>
                <a:srgbClr val="00007D"/>
              </a:solidFill>
              <a:latin typeface="Arial" panose="020B0604020202020204" pitchFamily="34" charset="0"/>
            </a:endParaRPr>
          </a:p>
        </p:txBody>
      </p:sp>
      <p:sp>
        <p:nvSpPr>
          <p:cNvPr id="9" name="Text Box 3"/>
          <p:cNvSpPr txBox="1">
            <a:spLocks noChangeArrowheads="1"/>
          </p:cNvSpPr>
          <p:nvPr/>
        </p:nvSpPr>
        <p:spPr bwMode="auto">
          <a:xfrm>
            <a:off x="370778" y="1723834"/>
            <a:ext cx="8149852" cy="3993487"/>
          </a:xfrm>
          <a:prstGeom prst="rect">
            <a:avLst/>
          </a:prstGeom>
          <a:solidFill>
            <a:srgbClr val="FFFFCC"/>
          </a:solidFill>
          <a:ln>
            <a:noFill/>
          </a:ln>
          <a:effectLst/>
          <a:extLs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lvl1pPr marL="341313" indent="-341313">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1pPr>
            <a:lvl2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2pPr>
            <a:lvl3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3pPr>
            <a:lvl4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4pPr>
            <a:lvl5pPr>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5pPr>
            <a:lvl6pPr marL="25146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6pPr>
            <a:lvl7pPr marL="29718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7pPr>
            <a:lvl8pPr marL="34290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8pPr>
            <a:lvl9pPr marL="3886200" indent="-228600" defTabSz="449263" eaLnBrk="0" fontAlgn="base" hangingPunct="0">
              <a:spcBef>
                <a:spcPct val="0"/>
              </a:spcBef>
              <a:spcAft>
                <a:spcPct val="0"/>
              </a:spcAft>
              <a:tabLst>
                <a:tab pos="911225" algn="l"/>
                <a:tab pos="1825625" algn="l"/>
                <a:tab pos="2740025" algn="l"/>
                <a:tab pos="3654425" algn="l"/>
                <a:tab pos="4568825" algn="l"/>
                <a:tab pos="5483225" algn="l"/>
                <a:tab pos="6397625" algn="l"/>
                <a:tab pos="7312025" algn="l"/>
                <a:tab pos="8226425" algn="l"/>
                <a:tab pos="9140825" algn="l"/>
                <a:tab pos="10055225" algn="l"/>
              </a:tabLst>
              <a:defRPr>
                <a:solidFill>
                  <a:schemeClr val="bg1"/>
                </a:solidFill>
                <a:latin typeface="Calibri" panose="020F0502020204030204" pitchFamily="34" charset="0"/>
                <a:ea typeface="ＭＳ Ｐゴシック" panose="020B0600070205080204" pitchFamily="50" charset="-128"/>
              </a:defRPr>
            </a:lvl9pPr>
          </a:lstStyle>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目的外利用）目的達成に「必要な範囲を超えて」</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例外</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①　本人の同意</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②　法令に基づく場合</a:t>
            </a:r>
            <a:endParaRPr lang="en-US" altLang="ja-JP" sz="2800" dirty="0" smtClean="0">
              <a:solidFill>
                <a:srgbClr val="00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rgbClr val="FF0000"/>
                </a:solidFill>
                <a:latin typeface="Arial" panose="020B0604020202020204" pitchFamily="34" charset="0"/>
              </a:rPr>
              <a:t>③　生命，身体又は財産の保護のために必要で，本人の同意を得ることが困難なとき</a:t>
            </a:r>
            <a:endParaRPr lang="en-US" altLang="ja-JP" sz="2800" dirty="0" smtClean="0">
              <a:solidFill>
                <a:srgbClr val="FF0000"/>
              </a:solidFill>
              <a:latin typeface="Arial" panose="020B0604020202020204" pitchFamily="34" charset="0"/>
            </a:endParaRPr>
          </a:p>
          <a:p>
            <a:pPr marL="0" indent="0" eaLnBrk="1" hangingPunct="1">
              <a:lnSpc>
                <a:spcPct val="90000"/>
              </a:lnSpc>
              <a:spcBef>
                <a:spcPts val="700"/>
              </a:spcBef>
              <a:buClr>
                <a:srgbClr val="00007D"/>
              </a:buClr>
              <a:buSzPct val="75000"/>
            </a:pPr>
            <a:r>
              <a:rPr lang="ja-JP" altLang="en-US" sz="2800" dirty="0" smtClean="0">
                <a:solidFill>
                  <a:schemeClr val="tx1"/>
                </a:solidFill>
                <a:latin typeface="Arial" panose="020B0604020202020204" pitchFamily="34" charset="0"/>
              </a:rPr>
              <a:t>④　国の機関若しくは地方公共団体等に協力する場合であって，本人の同意を得ることにより当該事務の遂行に支障が生じるおそれがあるとき</a:t>
            </a:r>
            <a:endParaRPr lang="en-US" altLang="ja-JP" sz="2800" dirty="0" smtClean="0">
              <a:solidFill>
                <a:schemeClr val="tx1"/>
              </a:solidFill>
              <a:latin typeface="Arial" panose="020B0604020202020204" pitchFamily="34" charset="0"/>
            </a:endParaRPr>
          </a:p>
        </p:txBody>
      </p:sp>
      <p:sp>
        <p:nvSpPr>
          <p:cNvPr id="7" name="右カーブ矢印 6"/>
          <p:cNvSpPr/>
          <p:nvPr/>
        </p:nvSpPr>
        <p:spPr>
          <a:xfrm rot="13112018">
            <a:off x="7793393" y="1503511"/>
            <a:ext cx="360363" cy="682625"/>
          </a:xfrm>
          <a:prstGeom prst="curved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endParaRPr kumimoji="1" lang="ja-JP" altLang="en-US">
              <a:solidFill>
                <a:schemeClr val="tx1"/>
              </a:solidFill>
              <a:ea typeface="ＭＳ Ｐゴシック" panose="020B0600070205080204" pitchFamily="50" charset="-128"/>
              <a:cs typeface="メイリオ" panose="020B0604030504040204" pitchFamily="50" charset="-128"/>
            </a:endParaRPr>
          </a:p>
        </p:txBody>
      </p:sp>
      <p:sp>
        <p:nvSpPr>
          <p:cNvPr id="8" name="テキスト ボックス 3"/>
          <p:cNvSpPr txBox="1">
            <a:spLocks noChangeArrowheads="1"/>
          </p:cNvSpPr>
          <p:nvPr/>
        </p:nvSpPr>
        <p:spPr bwMode="auto">
          <a:xfrm>
            <a:off x="6765094" y="1055496"/>
            <a:ext cx="1939466" cy="480131"/>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若干の幅</a:t>
            </a:r>
            <a:endParaRPr lang="en-US" altLang="ja-JP" sz="2800" dirty="0">
              <a:solidFill>
                <a:srgbClr val="000000"/>
              </a:solidFill>
              <a:latin typeface="Arial" panose="020B0604020202020204" pitchFamily="34" charset="0"/>
            </a:endParaRPr>
          </a:p>
        </p:txBody>
      </p:sp>
      <p:sp>
        <p:nvSpPr>
          <p:cNvPr id="11" name="テキスト ボックス 3"/>
          <p:cNvSpPr txBox="1">
            <a:spLocks noChangeArrowheads="1"/>
          </p:cNvSpPr>
          <p:nvPr/>
        </p:nvSpPr>
        <p:spPr bwMode="auto">
          <a:xfrm>
            <a:off x="457200" y="5837670"/>
            <a:ext cx="7298471" cy="867930"/>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p>
            <a:pPr eaLnBrk="1" hangingPunct="1">
              <a:lnSpc>
                <a:spcPct val="90000"/>
              </a:lnSpc>
              <a:spcBef>
                <a:spcPts val="700"/>
              </a:spcBef>
              <a:buClr>
                <a:srgbClr val="00007D"/>
              </a:buClr>
              <a:buSzPct val="75000"/>
            </a:pPr>
            <a:r>
              <a:rPr lang="ja-JP" altLang="en-US" sz="2800" dirty="0" smtClean="0">
                <a:solidFill>
                  <a:srgbClr val="000000"/>
                </a:solidFill>
                <a:latin typeface="Arial" panose="020B0604020202020204" pitchFamily="34" charset="0"/>
              </a:rPr>
              <a:t>例）家族が虐待をしているときに関係機関に家族の情報を提供する場合（②～④）→　合法。</a:t>
            </a:r>
            <a:endParaRPr lang="en-US" altLang="ja-JP"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4044503515"/>
      </p:ext>
    </p:extLst>
  </p:cSld>
  <p:clrMapOvr>
    <a:masterClrMapping/>
  </p:clrMapOvr>
  <p:transition spd="med"/>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decel="100000" fill="hold" nodeType="with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strVal val="#ppt_w+.3"/>
                                          </p:val>
                                        </p:tav>
                                        <p:tav>
                                          <p:val>
                                            <p:strVal val="#ppt_w"/>
                                          </p:val>
                                        </p:tav>
                                      </p:tavLst>
                                    </p:anim>
                                    <p:anim calcmode="lin" valueType="num">
                                      <p:cBhvr additive="repl">
                                        <p:cTn id="8" dur="1000" fill="hold"/>
                                        <p:tgtEl>
                                          <p:spTgt spid="11266"/>
                                        </p:tgtEl>
                                        <p:attrNameLst>
                                          <p:attrName>ppt_h</p:attrName>
                                        </p:attrNameLst>
                                      </p:cBhvr>
                                      <p:tavLst>
                                        <p:tav tm="100000">
                                          <p:val>
                                            <p:strVal val="#ppt_h"/>
                                          </p:val>
                                        </p:tav>
                                        <p:tav>
                                          <p:val>
                                            <p:strVal val="#ppt_h"/>
                                          </p:val>
                                        </p:tav>
                                      </p:tavLst>
                                    </p:anim>
                                    <p:animEffect transition="in" filter="fade">
                                      <p:cBhvr additive="repl">
                                        <p:cTn id="9" dur="1000"/>
                                        <p:tgtEl>
                                          <p:spTgt spid="11266"/>
                                        </p:tgtEl>
                                      </p:cBhvr>
                                    </p:animEffect>
                                  </p:childTnLst>
                                </p:cTn>
                              </p:par>
                            </p:childTnLst>
                          </p:cTn>
                        </p:par>
                      </p:childTnLst>
                    </p:cTn>
                  </p:par>
                  <p:par>
                    <p:cTn id="10" fill="hold">
                      <p:stCondLst>
                        <p:cond delay="indefinite"/>
                      </p:stCondLst>
                      <p:childTnLst>
                        <p:par>
                          <p:cTn id="11" fill="hold">
                            <p:stCondLst>
                              <p:cond delay="0"/>
                            </p:stCondLst>
                            <p:childTnLst>
                              <p:par>
                                <p:cTn id="12" presetID="30" presetClass="entr" fill="hold" nodeType="clickEffect">
                                  <p:stCondLst>
                                    <p:cond delay="0"/>
                                  </p:stCondLst>
                                  <p:childTnLst>
                                    <p:set>
                                      <p:cBhvr additive="repl">
                                        <p:cTn id="13" dur="1" fill="hold">
                                          <p:stCondLst>
                                            <p:cond delay="0"/>
                                          </p:stCondLst>
                                        </p:cTn>
                                        <p:tgtEl>
                                          <p:spTgt spid="9"/>
                                        </p:tgtEl>
                                        <p:attrNameLst>
                                          <p:attrName>style.visibility</p:attrName>
                                        </p:attrNameLst>
                                      </p:cBhvr>
                                      <p:to>
                                        <p:strVal val="visible"/>
                                      </p:to>
                                    </p:set>
                                    <p:animEffect transition="in" filter="fade">
                                      <p:cBhvr additive="repl">
                                        <p:cTn id="14" dur="800" decel="100000"/>
                                        <p:tgtEl>
                                          <p:spTgt spid="9"/>
                                        </p:tgtEl>
                                      </p:cBhvr>
                                    </p:animEffect>
                                    <p:anim calcmode="lin" valueType="num">
                                      <p:cBhvr additive="repl">
                                        <p:cTn id="15" dur="800" decel="100000" fill="hold"/>
                                        <p:tgtEl>
                                          <p:spTgt spid="9"/>
                                        </p:tgtEl>
                                        <p:attrNameLst>
                                          <p:attrName>r</p:attrName>
                                        </p:attrNameLst>
                                      </p:cBhvr>
                                      <p:tavLst>
                                        <p:tav tm="100000">
                                          <p:val>
                                            <p:strVal val="-90"/>
                                          </p:val>
                                        </p:tav>
                                        <p:tav>
                                          <p:val>
                                            <p:strVal val="0"/>
                                          </p:val>
                                        </p:tav>
                                      </p:tavLst>
                                    </p:anim>
                                    <p:anim calcmode="lin" valueType="num">
                                      <p:cBhvr additive="repl">
                                        <p:cTn id="16" dur="800" decel="100000" fill="hold"/>
                                        <p:tgtEl>
                                          <p:spTgt spid="9"/>
                                        </p:tgtEl>
                                        <p:attrNameLst>
                                          <p:attrName>ppt_x</p:attrName>
                                        </p:attrNameLst>
                                      </p:cBhvr>
                                      <p:tavLst>
                                        <p:tav tm="100000">
                                          <p:val>
                                            <p:strVal val="#ppt_x+0.4"/>
                                          </p:val>
                                        </p:tav>
                                        <p:tav>
                                          <p:val>
                                            <p:strVal val="#ppt_x-0.05"/>
                                          </p:val>
                                        </p:tav>
                                      </p:tavLst>
                                    </p:anim>
                                    <p:anim calcmode="lin" valueType="num">
                                      <p:cBhvr additive="repl">
                                        <p:cTn id="17" dur="800" decel="100000" fill="hold"/>
                                        <p:tgtEl>
                                          <p:spTgt spid="9"/>
                                        </p:tgtEl>
                                        <p:attrNameLst>
                                          <p:attrName>ppt_y</p:attrName>
                                        </p:attrNameLst>
                                      </p:cBhvr>
                                      <p:tavLst>
                                        <p:tav tm="100000">
                                          <p:val>
                                            <p:strVal val="#ppt_y-0.4"/>
                                          </p:val>
                                        </p:tav>
                                        <p:tav>
                                          <p:val>
                                            <p:strVal val="#ppt_y+0.1"/>
                                          </p:val>
                                        </p:tav>
                                      </p:tavLst>
                                    </p:anim>
                                    <p:anim calcmode="lin" valueType="num">
                                      <p:cBhvr additive="repl">
                                        <p:cTn id="18" dur="200" accel="100000" fill="hold">
                                          <p:stCondLst>
                                            <p:cond delay="0"/>
                                          </p:stCondLst>
                                        </p:cTn>
                                        <p:tgtEl>
                                          <p:spTgt spid="9"/>
                                        </p:tgtEl>
                                        <p:attrNameLst>
                                          <p:attrName>ppt_x</p:attrName>
                                        </p:attrNameLst>
                                      </p:cBhvr>
                                      <p:tavLst>
                                        <p:tav tm="100000">
                                          <p:val>
                                            <p:strVal val="#ppt_x-0.05"/>
                                          </p:val>
                                        </p:tav>
                                        <p:tav>
                                          <p:val>
                                            <p:strVal val="#ppt_x"/>
                                          </p:val>
                                        </p:tav>
                                      </p:tavLst>
                                    </p:anim>
                                    <p:anim calcmode="lin" valueType="num">
                                      <p:cBhvr additive="repl">
                                        <p:cTn id="19" dur="200" accel="100000" fill="hold">
                                          <p:stCondLst>
                                            <p:cond delay="0"/>
                                          </p:stCondLst>
                                        </p:cTn>
                                        <p:tgtEl>
                                          <p:spTgt spid="9"/>
                                        </p:tgtEl>
                                        <p:attrNameLst>
                                          <p:attrName>ppt_y</p:attrName>
                                        </p:attrNameLst>
                                      </p:cBhvr>
                                      <p:tavLst>
                                        <p:tav tm="100000">
                                          <p:val>
                                            <p:strVal val="#ppt_y+0.1"/>
                                          </p:val>
                                        </p:tav>
                                        <p:tav>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1118</TotalTime>
  <Words>570</Words>
  <Application>Microsoft Office PowerPoint</Application>
  <PresentationFormat>画面に合わせる (4:3)</PresentationFormat>
  <Paragraphs>172</Paragraphs>
  <Slides>14</Slides>
  <Notes>12</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14</vt:i4>
      </vt:variant>
    </vt:vector>
  </HeadingPairs>
  <TitlesOfParts>
    <vt:vector size="26" baseType="lpstr">
      <vt:lpstr>Calibri</vt:lpstr>
      <vt:lpstr>ＭＳ Ｐゴシック</vt:lpstr>
      <vt:lpstr>Arial</vt:lpstr>
      <vt:lpstr>Trebuchet MS</vt:lpstr>
      <vt:lpstr>Wingdings 3</vt:lpstr>
      <vt:lpstr>Times New Roman</vt:lpstr>
      <vt:lpstr>Arial Black</vt:lpstr>
      <vt:lpstr>ＭＳ ゴシック</vt:lpstr>
      <vt:lpstr>メイリオ</vt:lpstr>
      <vt:lpstr>Wingdings</vt:lpstr>
      <vt:lpstr>ＭＳ Ｐ明朝</vt:lpstr>
      <vt:lpstr>ファセット</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個人情報取扱事業者の義務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ソーシャルネットワーキングサービス（ＳＮＳ） と 個人情報</dc:title>
  <dc:creator>TANAKA</dc:creator>
  <cp:lastModifiedBy>FUNAKI</cp:lastModifiedBy>
  <cp:revision>40</cp:revision>
  <cp:lastPrinted>1601-01-01T00:00:00Z</cp:lastPrinted>
  <dcterms:created xsi:type="dcterms:W3CDTF">2014-01-19T06:52:50Z</dcterms:created>
  <dcterms:modified xsi:type="dcterms:W3CDTF">2014-08-20T11:19:58Z</dcterms:modified>
</cp:coreProperties>
</file>